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1160F-171C-4BB7-AF7B-E074BDB2EF37}" type="datetimeFigureOut">
              <a:rPr lang="nl-NL" smtClean="0"/>
              <a:pPr/>
              <a:t>13-12-2016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8EF166-6515-4578-8340-CB394D32D2BE}" type="slidenum">
              <a:rPr lang="nl-NL" smtClean="0"/>
              <a:pPr/>
              <a:t>‹nr.›</a:t>
            </a:fld>
            <a:endParaRPr lang="nl-NL"/>
          </a:p>
        </p:txBody>
      </p:sp>
    </p:spTree>
    <p:extLst>
      <p:ext uri="{BB962C8B-B14F-4D97-AF65-F5344CB8AC3E}">
        <p14:creationId xmlns:p14="http://schemas.microsoft.com/office/powerpoint/2010/main" val="232332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4B7CBF6-2F1F-44C1-9867-337AF03A6A7A}" type="slidenum">
              <a:rPr lang="nl-NL" smtClean="0"/>
              <a:pPr>
                <a:defRPr/>
              </a:pPr>
              <a:t>6</a:t>
            </a:fld>
            <a:endParaRPr lang="nl-NL"/>
          </a:p>
        </p:txBody>
      </p:sp>
    </p:spTree>
    <p:extLst>
      <p:ext uri="{BB962C8B-B14F-4D97-AF65-F5344CB8AC3E}">
        <p14:creationId xmlns:p14="http://schemas.microsoft.com/office/powerpoint/2010/main" val="185729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1F27B4C5-187C-445A-A934-9D03C57A4F3B}" type="datetimeFigureOut">
              <a:rPr lang="nl-NL" smtClean="0"/>
              <a:pPr/>
              <a:t>13-12-2016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881306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1F27B4C5-187C-445A-A934-9D03C57A4F3B}" type="datetimeFigureOut">
              <a:rPr lang="nl-NL" smtClean="0"/>
              <a:pPr/>
              <a:t>13-12-2016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147280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1F27B4C5-187C-445A-A934-9D03C57A4F3B}" type="datetimeFigureOut">
              <a:rPr lang="nl-NL" smtClean="0"/>
              <a:pPr/>
              <a:t>13-12-2016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7142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1F27B4C5-187C-445A-A934-9D03C57A4F3B}" type="datetimeFigureOut">
              <a:rPr lang="nl-NL" smtClean="0"/>
              <a:pPr/>
              <a:t>13-12-2016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2659303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1F27B4C5-187C-445A-A934-9D03C57A4F3B}" type="datetimeFigureOut">
              <a:rPr lang="nl-NL" smtClean="0"/>
              <a:pPr/>
              <a:t>13-12-2016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6450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1F27B4C5-187C-445A-A934-9D03C57A4F3B}" type="datetimeFigureOut">
              <a:rPr lang="nl-NL" smtClean="0"/>
              <a:pPr/>
              <a:t>13-12-2016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4001667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F27B4C5-187C-445A-A934-9D03C57A4F3B}" type="datetimeFigureOut">
              <a:rPr lang="nl-NL" smtClean="0"/>
              <a:pPr/>
              <a:t>13-12-2016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1089493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F27B4C5-187C-445A-A934-9D03C57A4F3B}" type="datetimeFigureOut">
              <a:rPr lang="nl-NL" smtClean="0"/>
              <a:pPr/>
              <a:t>13-12-2016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47654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F27B4C5-187C-445A-A934-9D03C57A4F3B}" type="datetimeFigureOut">
              <a:rPr lang="nl-NL" smtClean="0"/>
              <a:pPr/>
              <a:t>13-12-2016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117768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1F27B4C5-187C-445A-A934-9D03C57A4F3B}" type="datetimeFigureOut">
              <a:rPr lang="nl-NL" smtClean="0"/>
              <a:pPr/>
              <a:t>13-12-2016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242717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1F27B4C5-187C-445A-A934-9D03C57A4F3B}" type="datetimeFigureOut">
              <a:rPr lang="nl-NL" smtClean="0"/>
              <a:pPr/>
              <a:t>13-12-2016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144014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1F27B4C5-187C-445A-A934-9D03C57A4F3B}" type="datetimeFigureOut">
              <a:rPr lang="nl-NL" smtClean="0"/>
              <a:pPr/>
              <a:t>13-12-2016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12351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1F27B4C5-187C-445A-A934-9D03C57A4F3B}" type="datetimeFigureOut">
              <a:rPr lang="nl-NL" smtClean="0"/>
              <a:pPr/>
              <a:t>13-12-2016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260417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7B4C5-187C-445A-A934-9D03C57A4F3B}" type="datetimeFigureOut">
              <a:rPr lang="nl-NL" smtClean="0"/>
              <a:pPr/>
              <a:t>13-12-2016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34881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1F27B4C5-187C-445A-A934-9D03C57A4F3B}" type="datetimeFigureOut">
              <a:rPr lang="nl-NL" smtClean="0"/>
              <a:pPr/>
              <a:t>13-12-2016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327673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1F27B4C5-187C-445A-A934-9D03C57A4F3B}" type="datetimeFigureOut">
              <a:rPr lang="nl-NL" smtClean="0"/>
              <a:pPr/>
              <a:t>13-12-2016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7D9D46C-B591-4439-B13A-AAFF7D779695}" type="slidenum">
              <a:rPr lang="nl-NL" smtClean="0"/>
              <a:pPr/>
              <a:t>‹nr.›</a:t>
            </a:fld>
            <a:endParaRPr lang="nl-NL"/>
          </a:p>
        </p:txBody>
      </p:sp>
    </p:spTree>
    <p:extLst>
      <p:ext uri="{BB962C8B-B14F-4D97-AF65-F5344CB8AC3E}">
        <p14:creationId xmlns:p14="http://schemas.microsoft.com/office/powerpoint/2010/main" val="34927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27B4C5-187C-445A-A934-9D03C57A4F3B}" type="datetimeFigureOut">
              <a:rPr lang="nl-NL" smtClean="0"/>
              <a:pPr/>
              <a:t>13-12-2016</a:t>
            </a:fld>
            <a:endParaRPr lang="nl-NL"/>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7D9D46C-B591-4439-B13A-AAFF7D779695}" type="slidenum">
              <a:rPr lang="nl-NL" smtClean="0"/>
              <a:pPr/>
              <a:t>‹nr.›</a:t>
            </a:fld>
            <a:endParaRPr lang="nl-NL"/>
          </a:p>
        </p:txBody>
      </p:sp>
    </p:spTree>
    <p:extLst>
      <p:ext uri="{BB962C8B-B14F-4D97-AF65-F5344CB8AC3E}">
        <p14:creationId xmlns:p14="http://schemas.microsoft.com/office/powerpoint/2010/main" val="36883428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nl/url?sa=i&amp;rct=j&amp;q=&amp;esrc=s&amp;frm=1&amp;source=images&amp;cd=&amp;cad=rja&amp;docid=LVdB8ccvw0ppwM&amp;tbnid=jS2XmmARLTVWkM:&amp;ved=0CAUQjRw&amp;url=http://latimesblogs.latimes.com/unleashed/2009/08/page/2/&amp;ei=7ytBUuPlF8TctAb-xoD4CA&amp;psig=AFQjCNGSJN02Qk-TXiZIs_abeHpyW9uCug&amp;ust=138008916110077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oiLyxdrryS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youtu.be/EvbJwszIHw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jW3XtKBlTz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Trainingsplan</a:t>
            </a:r>
            <a:endParaRPr lang="nl-NL" dirty="0"/>
          </a:p>
        </p:txBody>
      </p:sp>
      <p:sp>
        <p:nvSpPr>
          <p:cNvPr id="3" name="Ondertitel 2"/>
          <p:cNvSpPr>
            <a:spLocks noGrp="1"/>
          </p:cNvSpPr>
          <p:nvPr>
            <p:ph type="subTitle" idx="1"/>
          </p:nvPr>
        </p:nvSpPr>
        <p:spPr/>
        <p:txBody>
          <a:bodyPr/>
          <a:lstStyle/>
          <a:p>
            <a:endParaRPr lang="nl-N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smtClean="0"/>
              <a:t>Wanneer is het doel bereikt?</a:t>
            </a:r>
          </a:p>
        </p:txBody>
      </p:sp>
      <p:sp>
        <p:nvSpPr>
          <p:cNvPr id="3" name="Tijdelijke aanduiding voor inhoud 2"/>
          <p:cNvSpPr>
            <a:spLocks noGrp="1"/>
          </p:cNvSpPr>
          <p:nvPr>
            <p:ph idx="1"/>
          </p:nvPr>
        </p:nvSpPr>
        <p:spPr>
          <a:xfrm>
            <a:off x="468313" y="1556792"/>
            <a:ext cx="8229600" cy="4525963"/>
          </a:xfrm>
        </p:spPr>
        <p:txBody>
          <a:bodyPr/>
          <a:lstStyle/>
          <a:p>
            <a:pPr eaLnBrk="1" hangingPunct="1"/>
            <a:r>
              <a:rPr lang="nl-NL" sz="2600" dirty="0" smtClean="0"/>
              <a:t>Wat wil je uiteindelijk bereiken?</a:t>
            </a:r>
          </a:p>
          <a:p>
            <a:pPr eaLnBrk="1" hangingPunct="1"/>
            <a:r>
              <a:rPr lang="nl-NL" sz="2600" dirty="0" smtClean="0"/>
              <a:t>Wanneer ben je nu echt tevreden? Bovenaan de ladder of ook al halverwege?</a:t>
            </a:r>
          </a:p>
        </p:txBody>
      </p:sp>
      <p:pic>
        <p:nvPicPr>
          <p:cNvPr id="5" name="Picture 2" descr="http://latimesblogs.latimes.com/.a/6a00d8341c630a53ef0120a57fb3c5970c-600wi">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40" t="3648" r="3488" b="2738"/>
          <a:stretch/>
        </p:blipFill>
        <p:spPr bwMode="auto">
          <a:xfrm>
            <a:off x="4499992" y="3068960"/>
            <a:ext cx="4517437" cy="3662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110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smtClean="0"/>
              <a:t>Logboek bijhouden</a:t>
            </a:r>
          </a:p>
        </p:txBody>
      </p:sp>
      <p:sp>
        <p:nvSpPr>
          <p:cNvPr id="3" name="Tijdelijke aanduiding voor inhoud 2"/>
          <p:cNvSpPr>
            <a:spLocks noGrp="1"/>
          </p:cNvSpPr>
          <p:nvPr>
            <p:ph idx="1"/>
          </p:nvPr>
        </p:nvSpPr>
        <p:spPr>
          <a:xfrm>
            <a:off x="468313" y="1556792"/>
            <a:ext cx="8229600" cy="4525963"/>
          </a:xfrm>
        </p:spPr>
        <p:txBody>
          <a:bodyPr/>
          <a:lstStyle/>
          <a:p>
            <a:pPr eaLnBrk="1" hangingPunct="1"/>
            <a:r>
              <a:rPr lang="nl-NL" sz="2600" dirty="0" smtClean="0"/>
              <a:t>Wie heeft wanneer, wat en hoe getraind?</a:t>
            </a:r>
          </a:p>
          <a:p>
            <a:pPr eaLnBrk="1" hangingPunct="1"/>
            <a:r>
              <a:rPr lang="nl-NL" sz="2600" dirty="0" smtClean="0"/>
              <a:t>Hoe ver kwam het dier tijdens de trainingssessie?</a:t>
            </a:r>
          </a:p>
          <a:p>
            <a:pPr eaLnBrk="1" hangingPunct="1"/>
            <a:r>
              <a:rPr lang="nl-NL" sz="2600" dirty="0" smtClean="0"/>
              <a:t>Hoe reageerde het dier?</a:t>
            </a:r>
          </a:p>
          <a:p>
            <a:pPr eaLnBrk="1" hangingPunct="1"/>
            <a:r>
              <a:rPr lang="nl-NL" sz="2600" dirty="0" smtClean="0"/>
              <a:t>Beschrijf welke aanpassingen er in overleg met het team zijn gemaakt tijdens de training.</a:t>
            </a:r>
          </a:p>
          <a:p>
            <a:pPr eaLnBrk="1" hangingPunct="1"/>
            <a:r>
              <a:rPr lang="nl-NL" sz="2600" dirty="0" smtClean="0"/>
              <a:t>Wekelijks overleg tussen trainers.</a:t>
            </a:r>
          </a:p>
          <a:p>
            <a:pPr eaLnBrk="1" hangingPunct="1"/>
            <a:endParaRPr lang="nl-NL" sz="2600" dirty="0" smtClean="0"/>
          </a:p>
        </p:txBody>
      </p:sp>
    </p:spTree>
    <p:extLst>
      <p:ext uri="{BB962C8B-B14F-4D97-AF65-F5344CB8AC3E}">
        <p14:creationId xmlns:p14="http://schemas.microsoft.com/office/powerpoint/2010/main" val="2344533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smtClean="0"/>
              <a:t>Trainen &amp; …</a:t>
            </a:r>
          </a:p>
        </p:txBody>
      </p:sp>
      <p:sp>
        <p:nvSpPr>
          <p:cNvPr id="3" name="Tijdelijke aanduiding voor inhoud 2"/>
          <p:cNvSpPr>
            <a:spLocks noGrp="1"/>
          </p:cNvSpPr>
          <p:nvPr>
            <p:ph idx="1"/>
          </p:nvPr>
        </p:nvSpPr>
        <p:spPr>
          <a:xfrm>
            <a:off x="468313" y="1556792"/>
            <a:ext cx="8229600" cy="4525963"/>
          </a:xfrm>
        </p:spPr>
        <p:txBody>
          <a:bodyPr/>
          <a:lstStyle/>
          <a:p>
            <a:pPr marL="514350" indent="-514350" eaLnBrk="1" hangingPunct="1">
              <a:buFont typeface="+mj-lt"/>
              <a:buAutoNum type="arabicPeriod"/>
            </a:pPr>
            <a:r>
              <a:rPr lang="nl-NL" sz="2600" dirty="0" smtClean="0"/>
              <a:t>Het oplossen van problemen</a:t>
            </a:r>
          </a:p>
          <a:p>
            <a:pPr marL="514350" indent="-514350" eaLnBrk="1" hangingPunct="1">
              <a:buFont typeface="+mj-lt"/>
              <a:buAutoNum type="arabicPeriod"/>
            </a:pPr>
            <a:r>
              <a:rPr lang="nl-NL" sz="2600" dirty="0" smtClean="0"/>
              <a:t>Sociale dieren</a:t>
            </a:r>
          </a:p>
          <a:p>
            <a:pPr marL="514350" indent="-514350" eaLnBrk="1" hangingPunct="1">
              <a:buFont typeface="+mj-lt"/>
              <a:buAutoNum type="arabicPeriod"/>
            </a:pPr>
            <a:r>
              <a:rPr lang="nl-NL" sz="2600" dirty="0" smtClean="0"/>
              <a:t>Agressie</a:t>
            </a:r>
          </a:p>
          <a:p>
            <a:pPr marL="514350" indent="-514350" eaLnBrk="1" hangingPunct="1">
              <a:buFont typeface="+mj-lt"/>
              <a:buAutoNum type="arabicPeriod"/>
            </a:pPr>
            <a:r>
              <a:rPr lang="nl-NL" sz="2600" dirty="0" smtClean="0"/>
              <a:t>Angst</a:t>
            </a:r>
          </a:p>
          <a:p>
            <a:pPr marL="514350" indent="-514350" eaLnBrk="1" hangingPunct="1">
              <a:buFont typeface="+mj-lt"/>
              <a:buAutoNum type="arabicPeriod"/>
            </a:pPr>
            <a:r>
              <a:rPr lang="nl-NL" sz="2600" dirty="0" err="1" smtClean="0"/>
              <a:t>Superstitious</a:t>
            </a:r>
            <a:r>
              <a:rPr lang="nl-NL" sz="2600" dirty="0" smtClean="0"/>
              <a:t> gedrag</a:t>
            </a:r>
          </a:p>
          <a:p>
            <a:pPr marL="514350" indent="-514350" eaLnBrk="1" hangingPunct="1">
              <a:buFont typeface="+mj-lt"/>
              <a:buAutoNum type="arabicPeriod"/>
            </a:pPr>
            <a:r>
              <a:rPr lang="nl-NL" sz="2600" dirty="0" smtClean="0"/>
              <a:t>Omgaan met foute reacties</a:t>
            </a:r>
          </a:p>
        </p:txBody>
      </p:sp>
    </p:spTree>
    <p:extLst>
      <p:ext uri="{BB962C8B-B14F-4D97-AF65-F5344CB8AC3E}">
        <p14:creationId xmlns:p14="http://schemas.microsoft.com/office/powerpoint/2010/main" val="561203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smtClean="0"/>
              <a:t>Trainen &amp; het oplossen van problemen</a:t>
            </a:r>
          </a:p>
        </p:txBody>
      </p:sp>
      <p:sp>
        <p:nvSpPr>
          <p:cNvPr id="3" name="Tijdelijke aanduiding voor inhoud 2"/>
          <p:cNvSpPr>
            <a:spLocks noGrp="1"/>
          </p:cNvSpPr>
          <p:nvPr>
            <p:ph idx="1"/>
          </p:nvPr>
        </p:nvSpPr>
        <p:spPr>
          <a:xfrm>
            <a:off x="468313" y="1556792"/>
            <a:ext cx="8229600" cy="4525963"/>
          </a:xfrm>
        </p:spPr>
        <p:txBody>
          <a:bodyPr>
            <a:normAutofit fontScale="92500" lnSpcReduction="20000"/>
          </a:bodyPr>
          <a:lstStyle/>
          <a:p>
            <a:pPr marL="514350" indent="-457200" eaLnBrk="1" hangingPunct="1"/>
            <a:r>
              <a:rPr lang="nl-NL" sz="2600" dirty="0"/>
              <a:t>Herken </a:t>
            </a:r>
            <a:r>
              <a:rPr lang="nl-NL" sz="2600" dirty="0" smtClean="0"/>
              <a:t>en erken het probleem.</a:t>
            </a:r>
          </a:p>
          <a:p>
            <a:pPr marL="514350" indent="-457200" eaLnBrk="1" hangingPunct="1"/>
            <a:r>
              <a:rPr lang="nl-NL" sz="2600" dirty="0" smtClean="0"/>
              <a:t>Zoek </a:t>
            </a:r>
            <a:r>
              <a:rPr lang="nl-NL" sz="2600" dirty="0"/>
              <a:t>naar de oorzaak:</a:t>
            </a:r>
          </a:p>
          <a:p>
            <a:pPr lvl="1" eaLnBrk="1" hangingPunct="1"/>
            <a:r>
              <a:rPr lang="nl-NL" sz="2400" dirty="0"/>
              <a:t>Omgeving</a:t>
            </a:r>
          </a:p>
          <a:p>
            <a:pPr lvl="1" eaLnBrk="1" hangingPunct="1"/>
            <a:r>
              <a:rPr lang="nl-NL" sz="2400" dirty="0"/>
              <a:t>Sociaal</a:t>
            </a:r>
          </a:p>
          <a:p>
            <a:pPr lvl="1" eaLnBrk="1" hangingPunct="1"/>
            <a:r>
              <a:rPr lang="nl-NL" sz="2400" dirty="0"/>
              <a:t>Mentaal</a:t>
            </a:r>
          </a:p>
          <a:p>
            <a:pPr lvl="1" eaLnBrk="1" hangingPunct="1"/>
            <a:r>
              <a:rPr lang="nl-NL" sz="2400" dirty="0"/>
              <a:t>Lichamelijk</a:t>
            </a:r>
          </a:p>
          <a:p>
            <a:pPr lvl="1" eaLnBrk="1" hangingPunct="1"/>
            <a:r>
              <a:rPr lang="nl-NL" sz="2400" dirty="0"/>
              <a:t>Trainer</a:t>
            </a:r>
          </a:p>
          <a:p>
            <a:pPr lvl="1" eaLnBrk="1" hangingPunct="1"/>
            <a:r>
              <a:rPr lang="nl-NL" sz="2400" dirty="0"/>
              <a:t>Sessie</a:t>
            </a:r>
          </a:p>
          <a:p>
            <a:pPr lvl="1" eaLnBrk="1" hangingPunct="1"/>
            <a:r>
              <a:rPr lang="nl-NL" sz="2400" dirty="0" smtClean="0"/>
              <a:t>Nieuwe </a:t>
            </a:r>
            <a:r>
              <a:rPr lang="nl-NL" sz="2400" dirty="0"/>
              <a:t>indrukken/ </a:t>
            </a:r>
            <a:r>
              <a:rPr lang="nl-NL" sz="2400" dirty="0" smtClean="0"/>
              <a:t>gewenning</a:t>
            </a:r>
          </a:p>
          <a:p>
            <a:pPr eaLnBrk="1" hangingPunct="1"/>
            <a:r>
              <a:rPr lang="nl-NL" sz="2600" dirty="0"/>
              <a:t>Z</a:t>
            </a:r>
            <a:r>
              <a:rPr lang="nl-NL" sz="2600" dirty="0" smtClean="0"/>
              <a:t>oek </a:t>
            </a:r>
            <a:r>
              <a:rPr lang="nl-NL" sz="2600" dirty="0"/>
              <a:t>naar </a:t>
            </a:r>
            <a:r>
              <a:rPr lang="nl-NL" sz="2600" dirty="0" smtClean="0"/>
              <a:t>oplossing: verwijder </a:t>
            </a:r>
            <a:r>
              <a:rPr lang="nl-NL" sz="2600" dirty="0"/>
              <a:t>oorzaak of train ongewenste gedrag weg.</a:t>
            </a:r>
          </a:p>
        </p:txBody>
      </p:sp>
    </p:spTree>
    <p:extLst>
      <p:ext uri="{BB962C8B-B14F-4D97-AF65-F5344CB8AC3E}">
        <p14:creationId xmlns:p14="http://schemas.microsoft.com/office/powerpoint/2010/main" val="96118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smtClean="0"/>
              <a:t>Trainen &amp; sociale dieren</a:t>
            </a:r>
          </a:p>
        </p:txBody>
      </p:sp>
      <p:sp>
        <p:nvSpPr>
          <p:cNvPr id="3" name="Tijdelijke aanduiding voor inhoud 2"/>
          <p:cNvSpPr>
            <a:spLocks noGrp="1"/>
          </p:cNvSpPr>
          <p:nvPr>
            <p:ph idx="1"/>
          </p:nvPr>
        </p:nvSpPr>
        <p:spPr>
          <a:xfrm>
            <a:off x="476350" y="1556792"/>
            <a:ext cx="8229600" cy="4525963"/>
          </a:xfrm>
        </p:spPr>
        <p:txBody>
          <a:bodyPr/>
          <a:lstStyle/>
          <a:p>
            <a:pPr eaLnBrk="1" hangingPunct="1"/>
            <a:r>
              <a:rPr lang="nl-NL" sz="2600" dirty="0"/>
              <a:t>Sociale dieren</a:t>
            </a:r>
          </a:p>
          <a:p>
            <a:pPr lvl="1" eaLnBrk="1" hangingPunct="1"/>
            <a:r>
              <a:rPr lang="nl-NL" sz="2600" dirty="0"/>
              <a:t>Eén op één</a:t>
            </a:r>
          </a:p>
          <a:p>
            <a:pPr lvl="1" eaLnBrk="1" hangingPunct="1"/>
            <a:r>
              <a:rPr lang="nl-NL" sz="2600" dirty="0">
                <a:hlinkClick r:id="rId2"/>
              </a:rPr>
              <a:t>In groep</a:t>
            </a:r>
            <a:endParaRPr lang="nl-NL" sz="2600" dirty="0"/>
          </a:p>
          <a:p>
            <a:pPr marL="514350" indent="-457200" eaLnBrk="1" hangingPunct="1"/>
            <a:endParaRPr lang="nl-NL" sz="2600" dirty="0"/>
          </a:p>
        </p:txBody>
      </p:sp>
    </p:spTree>
    <p:extLst>
      <p:ext uri="{BB962C8B-B14F-4D97-AF65-F5344CB8AC3E}">
        <p14:creationId xmlns:p14="http://schemas.microsoft.com/office/powerpoint/2010/main" val="788269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smtClean="0"/>
              <a:t>Trainen &amp; agressie</a:t>
            </a:r>
          </a:p>
        </p:txBody>
      </p:sp>
      <p:sp>
        <p:nvSpPr>
          <p:cNvPr id="3" name="Tijdelijke aanduiding voor inhoud 2"/>
          <p:cNvSpPr>
            <a:spLocks noGrp="1"/>
          </p:cNvSpPr>
          <p:nvPr>
            <p:ph idx="1"/>
          </p:nvPr>
        </p:nvSpPr>
        <p:spPr>
          <a:xfrm>
            <a:off x="468313" y="1556792"/>
            <a:ext cx="8229600" cy="4525963"/>
          </a:xfrm>
        </p:spPr>
        <p:txBody>
          <a:bodyPr/>
          <a:lstStyle/>
          <a:p>
            <a:pPr marL="514350" indent="-457200" eaLnBrk="1" hangingPunct="1"/>
            <a:r>
              <a:rPr lang="nl-NL" sz="2600" dirty="0"/>
              <a:t>Natuurlijke reactie van het dier!</a:t>
            </a:r>
          </a:p>
          <a:p>
            <a:pPr marL="514350" indent="-457200" eaLnBrk="1" hangingPunct="1"/>
            <a:r>
              <a:rPr lang="nl-NL" sz="2600" dirty="0"/>
              <a:t>Oorzaken: verdediging, hormonen, </a:t>
            </a:r>
            <a:r>
              <a:rPr lang="nl-NL" sz="2600" dirty="0">
                <a:hlinkClick r:id="rId2"/>
              </a:rPr>
              <a:t>aangeleerd</a:t>
            </a:r>
            <a:r>
              <a:rPr lang="nl-NL" sz="2600" dirty="0"/>
              <a:t>.</a:t>
            </a:r>
          </a:p>
          <a:p>
            <a:pPr marL="514350" indent="-457200" eaLnBrk="1" hangingPunct="1"/>
            <a:r>
              <a:rPr lang="nl-NL" sz="2600" dirty="0"/>
              <a:t>Trainer: moet kalm en rustig blijven</a:t>
            </a:r>
          </a:p>
          <a:p>
            <a:pPr marL="514350" indent="-457200" eaLnBrk="1" hangingPunct="1"/>
            <a:r>
              <a:rPr lang="nl-NL" sz="2600" dirty="0"/>
              <a:t>Een dier dat een ander succesvol intimideert krijgt een beloning voor de intimidatie (het succes</a:t>
            </a:r>
            <a:r>
              <a:rPr lang="nl-NL" sz="2600" dirty="0" smtClean="0"/>
              <a:t>)!</a:t>
            </a:r>
            <a:endParaRPr lang="nl-NL" sz="2600" dirty="0"/>
          </a:p>
        </p:txBody>
      </p:sp>
    </p:spTree>
    <p:extLst>
      <p:ext uri="{BB962C8B-B14F-4D97-AF65-F5344CB8AC3E}">
        <p14:creationId xmlns:p14="http://schemas.microsoft.com/office/powerpoint/2010/main" val="127324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smtClean="0"/>
              <a:t>Trainen &amp; agressie</a:t>
            </a:r>
          </a:p>
        </p:txBody>
      </p:sp>
      <p:sp>
        <p:nvSpPr>
          <p:cNvPr id="3" name="Tijdelijke aanduiding voor inhoud 2"/>
          <p:cNvSpPr>
            <a:spLocks noGrp="1"/>
          </p:cNvSpPr>
          <p:nvPr>
            <p:ph idx="1"/>
          </p:nvPr>
        </p:nvSpPr>
        <p:spPr>
          <a:xfrm>
            <a:off x="468313" y="1556792"/>
            <a:ext cx="8229600" cy="4525963"/>
          </a:xfrm>
        </p:spPr>
        <p:txBody>
          <a:bodyPr/>
          <a:lstStyle/>
          <a:p>
            <a:pPr marL="57150" indent="0" eaLnBrk="1" hangingPunct="1">
              <a:buNone/>
            </a:pPr>
            <a:r>
              <a:rPr lang="nl-NL" sz="2600" dirty="0" smtClean="0"/>
              <a:t>Hoe ga je hiermee om als trainer?</a:t>
            </a:r>
          </a:p>
          <a:p>
            <a:pPr marL="514350" indent="-457200" eaLnBrk="1" hangingPunct="1"/>
            <a:r>
              <a:rPr lang="nl-NL" sz="2600" dirty="0" smtClean="0"/>
              <a:t>Begrijp in welke situaties agressie ontstaat.</a:t>
            </a:r>
          </a:p>
          <a:p>
            <a:pPr marL="514350" indent="-457200" eaLnBrk="1" hangingPunct="1"/>
            <a:r>
              <a:rPr lang="nl-NL" sz="2600" dirty="0" smtClean="0"/>
              <a:t>Herken de signalen voor de uitbarsting.</a:t>
            </a:r>
          </a:p>
          <a:p>
            <a:pPr marL="514350" indent="-457200" eaLnBrk="1" hangingPunct="1"/>
            <a:r>
              <a:rPr lang="nl-NL" sz="2600" dirty="0" smtClean="0"/>
              <a:t>Geef een dier een opdracht.</a:t>
            </a:r>
          </a:p>
          <a:p>
            <a:pPr marL="514350" indent="-457200" eaLnBrk="1" hangingPunct="1"/>
            <a:r>
              <a:rPr lang="nl-NL" sz="2600" dirty="0" smtClean="0"/>
              <a:t>Tijdens een sessie: verander je plannen of stop (</a:t>
            </a:r>
            <a:r>
              <a:rPr lang="nl-NL" sz="2600" dirty="0" err="1" smtClean="0"/>
              <a:t>negative</a:t>
            </a:r>
            <a:r>
              <a:rPr lang="nl-NL" sz="2600" dirty="0" smtClean="0"/>
              <a:t> </a:t>
            </a:r>
            <a:r>
              <a:rPr lang="nl-NL" sz="2600" dirty="0" err="1" smtClean="0"/>
              <a:t>punisment</a:t>
            </a:r>
            <a:r>
              <a:rPr lang="nl-NL" sz="2600" dirty="0" smtClean="0"/>
              <a:t>)</a:t>
            </a:r>
          </a:p>
          <a:p>
            <a:pPr marL="514350" indent="-457200" eaLnBrk="1" hangingPunct="1"/>
            <a:r>
              <a:rPr lang="nl-NL" sz="2600" dirty="0" smtClean="0"/>
              <a:t>Noteer de agressie , </a:t>
            </a:r>
            <a:r>
              <a:rPr lang="nl-NL" sz="2600" dirty="0" err="1" smtClean="0"/>
              <a:t>incl</a:t>
            </a:r>
            <a:r>
              <a:rPr lang="nl-NL" sz="2600" dirty="0" smtClean="0"/>
              <a:t> oorzaak, actie trainer en tijdstip in logboek</a:t>
            </a:r>
            <a:endParaRPr lang="nl-NL" sz="2600" dirty="0"/>
          </a:p>
        </p:txBody>
      </p:sp>
    </p:spTree>
    <p:extLst>
      <p:ext uri="{BB962C8B-B14F-4D97-AF65-F5344CB8AC3E}">
        <p14:creationId xmlns:p14="http://schemas.microsoft.com/office/powerpoint/2010/main" val="28699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smtClean="0"/>
              <a:t>Trainen &amp; angst</a:t>
            </a:r>
          </a:p>
        </p:txBody>
      </p:sp>
      <p:sp>
        <p:nvSpPr>
          <p:cNvPr id="3" name="Tijdelijke aanduiding voor inhoud 2"/>
          <p:cNvSpPr>
            <a:spLocks noGrp="1"/>
          </p:cNvSpPr>
          <p:nvPr>
            <p:ph idx="1"/>
          </p:nvPr>
        </p:nvSpPr>
        <p:spPr>
          <a:xfrm>
            <a:off x="468313" y="1556792"/>
            <a:ext cx="8229600" cy="4525963"/>
          </a:xfrm>
        </p:spPr>
        <p:txBody>
          <a:bodyPr/>
          <a:lstStyle/>
          <a:p>
            <a:pPr marL="57150" indent="0" eaLnBrk="1" hangingPunct="1">
              <a:buNone/>
            </a:pPr>
            <a:r>
              <a:rPr lang="nl-NL" sz="2600" dirty="0" smtClean="0"/>
              <a:t>Hoe ga je hiermee om als trainer?</a:t>
            </a:r>
          </a:p>
          <a:p>
            <a:pPr marL="514350" indent="-457200" eaLnBrk="1" hangingPunct="1"/>
            <a:r>
              <a:rPr lang="nl-NL" sz="2600" dirty="0" smtClean="0"/>
              <a:t>Leg training stil en zoek oorzaak.</a:t>
            </a:r>
          </a:p>
          <a:p>
            <a:pPr marL="514350" indent="-457200" eaLnBrk="1" hangingPunct="1"/>
            <a:r>
              <a:rPr lang="nl-NL" sz="2600" dirty="0" smtClean="0"/>
              <a:t>Verwijder de oorzaak of verander de omgeving.</a:t>
            </a:r>
          </a:p>
          <a:p>
            <a:pPr marL="514350" indent="-457200" eaLnBrk="1" hangingPunct="1"/>
            <a:r>
              <a:rPr lang="nl-NL" sz="2600" dirty="0" smtClean="0"/>
              <a:t>Kan dat niet: laat het dier langer wennen (gewenning).</a:t>
            </a:r>
          </a:p>
          <a:p>
            <a:pPr marL="514350" indent="-457200" eaLnBrk="1" hangingPunct="1"/>
            <a:r>
              <a:rPr lang="nl-NL" sz="2600" dirty="0" smtClean="0"/>
              <a:t>Of associeer het voorwerp van de angst met iets prettigs (bv beloning).</a:t>
            </a:r>
          </a:p>
          <a:p>
            <a:pPr marL="514350" indent="-457200" eaLnBrk="1" hangingPunct="1"/>
            <a:r>
              <a:rPr lang="nl-NL" sz="2600" dirty="0" smtClean="0"/>
              <a:t>Ga pas verder als het dier volledig gewend is!</a:t>
            </a:r>
            <a:endParaRPr lang="nl-NL" sz="2600" dirty="0"/>
          </a:p>
        </p:txBody>
      </p:sp>
    </p:spTree>
    <p:extLst>
      <p:ext uri="{BB962C8B-B14F-4D97-AF65-F5344CB8AC3E}">
        <p14:creationId xmlns:p14="http://schemas.microsoft.com/office/powerpoint/2010/main" val="58774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smtClean="0"/>
              <a:t>Trainen &amp; </a:t>
            </a:r>
            <a:r>
              <a:rPr lang="nl-NL" sz="3000" dirty="0" err="1" smtClean="0"/>
              <a:t>superstitious</a:t>
            </a:r>
            <a:r>
              <a:rPr lang="nl-NL" sz="3000" dirty="0" smtClean="0"/>
              <a:t> gedrag</a:t>
            </a:r>
          </a:p>
        </p:txBody>
      </p:sp>
      <p:sp>
        <p:nvSpPr>
          <p:cNvPr id="3" name="Tijdelijke aanduiding voor inhoud 2"/>
          <p:cNvSpPr>
            <a:spLocks noGrp="1"/>
          </p:cNvSpPr>
          <p:nvPr>
            <p:ph idx="1"/>
          </p:nvPr>
        </p:nvSpPr>
        <p:spPr>
          <a:xfrm>
            <a:off x="468313" y="1556792"/>
            <a:ext cx="8229600" cy="4525963"/>
          </a:xfrm>
        </p:spPr>
        <p:txBody>
          <a:bodyPr>
            <a:normAutofit fontScale="85000" lnSpcReduction="20000"/>
          </a:bodyPr>
          <a:lstStyle/>
          <a:p>
            <a:pPr marL="514350" indent="-457200" eaLnBrk="1" hangingPunct="1"/>
            <a:r>
              <a:rPr lang="nl-NL" sz="2600" dirty="0" smtClean="0"/>
              <a:t>“Bijgelovig” gedrag: Een dier wordt beloont zonder dat hij iets gedaan heeft</a:t>
            </a:r>
          </a:p>
          <a:p>
            <a:pPr marL="514350" indent="-457200"/>
            <a:r>
              <a:rPr lang="nl-NL" sz="2600" dirty="0" smtClean="0"/>
              <a:t>Dolfijn maakt draai om as, trainer is net aan het voeren: dolfijn legt link tussen draai en vis (beloning) -&gt; gaat vaker draaien.</a:t>
            </a:r>
          </a:p>
          <a:p>
            <a:pPr marL="514350" indent="-457200" eaLnBrk="1" hangingPunct="1"/>
            <a:r>
              <a:rPr lang="nl-NL" sz="2600" dirty="0" smtClean="0"/>
              <a:t>Luide </a:t>
            </a:r>
            <a:r>
              <a:rPr lang="nl-NL" sz="2600" dirty="0"/>
              <a:t>knal bij opstaan hond: legt link tussen knal en dat gedrag -&gt; vermijd dat gedrag</a:t>
            </a:r>
          </a:p>
          <a:p>
            <a:pPr marL="514350" indent="-457200" eaLnBrk="1" hangingPunct="1"/>
            <a:r>
              <a:rPr lang="nl-NL" sz="2600" dirty="0" smtClean="0"/>
              <a:t>Kan </a:t>
            </a:r>
            <a:r>
              <a:rPr lang="nl-NL" sz="2600" dirty="0"/>
              <a:t>ook veroorzaakt worden door:</a:t>
            </a:r>
          </a:p>
          <a:p>
            <a:pPr marL="971550" lvl="1" indent="-457200" eaLnBrk="1" hangingPunct="1"/>
            <a:r>
              <a:rPr lang="nl-NL" sz="2400" dirty="0"/>
              <a:t>Verkeerde timing van de brug</a:t>
            </a:r>
          </a:p>
          <a:p>
            <a:pPr marL="971550" lvl="1" indent="-457200" eaLnBrk="1" hangingPunct="1"/>
            <a:r>
              <a:rPr lang="nl-NL" sz="2400" dirty="0"/>
              <a:t>Slechte observatie van de trainer</a:t>
            </a:r>
          </a:p>
          <a:p>
            <a:pPr marL="971550" lvl="1" indent="-457200" eaLnBrk="1" hangingPunct="1"/>
            <a:r>
              <a:rPr lang="nl-NL" sz="2400" dirty="0" smtClean="0"/>
              <a:t>Onduidelijk commando</a:t>
            </a:r>
          </a:p>
          <a:p>
            <a:pPr marL="571500" indent="-457200" eaLnBrk="1" hangingPunct="1"/>
            <a:r>
              <a:rPr lang="nl-NL" sz="2600" dirty="0" smtClean="0"/>
              <a:t>Kan ook gebruikt worden om nieuw commando aan te leren!</a:t>
            </a:r>
          </a:p>
        </p:txBody>
      </p:sp>
    </p:spTree>
    <p:extLst>
      <p:ext uri="{BB962C8B-B14F-4D97-AF65-F5344CB8AC3E}">
        <p14:creationId xmlns:p14="http://schemas.microsoft.com/office/powerpoint/2010/main" val="257920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smtClean="0"/>
              <a:t>Trainen &amp; omgaan met foute reacties</a:t>
            </a:r>
          </a:p>
        </p:txBody>
      </p:sp>
      <p:sp>
        <p:nvSpPr>
          <p:cNvPr id="3" name="Tijdelijke aanduiding voor inhoud 2"/>
          <p:cNvSpPr>
            <a:spLocks noGrp="1"/>
          </p:cNvSpPr>
          <p:nvPr>
            <p:ph idx="1"/>
          </p:nvPr>
        </p:nvSpPr>
        <p:spPr>
          <a:xfrm>
            <a:off x="468313" y="1556792"/>
            <a:ext cx="8229600" cy="4525963"/>
          </a:xfrm>
        </p:spPr>
        <p:txBody>
          <a:bodyPr/>
          <a:lstStyle/>
          <a:p>
            <a:pPr marL="514350" indent="-457200" eaLnBrk="1" hangingPunct="1"/>
            <a:r>
              <a:rPr lang="nl-NL" sz="2600" dirty="0"/>
              <a:t>Gedrag negeren: alleen gewenst gedrag belonen</a:t>
            </a:r>
          </a:p>
          <a:p>
            <a:pPr marL="514350" indent="-457200" eaLnBrk="1" hangingPunct="1"/>
            <a:r>
              <a:rPr lang="nl-NL" sz="2600" dirty="0"/>
              <a:t>Time-out: </a:t>
            </a:r>
          </a:p>
          <a:p>
            <a:pPr marL="971550" lvl="1" indent="-457200" eaLnBrk="1" hangingPunct="1"/>
            <a:r>
              <a:rPr lang="nl-NL" sz="2600" dirty="0" smtClean="0"/>
              <a:t>De </a:t>
            </a:r>
            <a:r>
              <a:rPr lang="nl-NL" sz="2600" dirty="0"/>
              <a:t>mogelijkheid voor het dier om een beloning te krijgen, haal je weg.</a:t>
            </a:r>
          </a:p>
          <a:p>
            <a:pPr marL="971550" lvl="1" indent="-457200" eaLnBrk="1" hangingPunct="1"/>
            <a:r>
              <a:rPr lang="nl-NL" sz="2600" dirty="0"/>
              <a:t>Bv door je om te draaien en het dier </a:t>
            </a:r>
            <a:r>
              <a:rPr lang="nl-NL" sz="2600" b="1" u="sng" dirty="0"/>
              <a:t>even</a:t>
            </a:r>
            <a:r>
              <a:rPr lang="nl-NL" sz="2600" dirty="0"/>
              <a:t> te negeren.</a:t>
            </a:r>
          </a:p>
          <a:p>
            <a:pPr marL="971550" lvl="1" indent="-457200" eaLnBrk="1" hangingPunct="1"/>
            <a:r>
              <a:rPr lang="nl-NL" sz="2600" dirty="0"/>
              <a:t>Opnieuw proberen na een kleine pauze.</a:t>
            </a:r>
          </a:p>
          <a:p>
            <a:pPr marL="971550" lvl="1" indent="-457200" eaLnBrk="1" hangingPunct="1"/>
            <a:r>
              <a:rPr lang="nl-NL" sz="2600" dirty="0"/>
              <a:t>Wordt snel te vaak gebruikt en dan werkt het niet meer!</a:t>
            </a:r>
          </a:p>
          <a:p>
            <a:pPr marL="57150" indent="0" eaLnBrk="1" hangingPunct="1">
              <a:buNone/>
            </a:pPr>
            <a:endParaRPr lang="nl-NL" sz="2600" dirty="0" smtClean="0"/>
          </a:p>
        </p:txBody>
      </p:sp>
    </p:spTree>
    <p:extLst>
      <p:ext uri="{BB962C8B-B14F-4D97-AF65-F5344CB8AC3E}">
        <p14:creationId xmlns:p14="http://schemas.microsoft.com/office/powerpoint/2010/main" val="210202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smtClean="0"/>
              <a:t>Trainingsplan </a:t>
            </a:r>
          </a:p>
        </p:txBody>
      </p:sp>
      <p:sp>
        <p:nvSpPr>
          <p:cNvPr id="3" name="Tijdelijke aanduiding voor inhoud 2"/>
          <p:cNvSpPr>
            <a:spLocks noGrp="1"/>
          </p:cNvSpPr>
          <p:nvPr>
            <p:ph idx="1"/>
          </p:nvPr>
        </p:nvSpPr>
        <p:spPr>
          <a:xfrm>
            <a:off x="395536" y="1196752"/>
            <a:ext cx="8229600" cy="4525963"/>
          </a:xfrm>
        </p:spPr>
        <p:txBody>
          <a:bodyPr>
            <a:normAutofit fontScale="85000" lnSpcReduction="20000"/>
          </a:bodyPr>
          <a:lstStyle/>
          <a:p>
            <a:pPr lvl="0"/>
            <a:r>
              <a:rPr lang="nl-NL" sz="2600" dirty="0"/>
              <a:t>Trainingsplan opstellen: hoe ga je de training aanpakken, met welke doelen en </a:t>
            </a:r>
            <a:r>
              <a:rPr lang="nl-NL" sz="2600" dirty="0" smtClean="0"/>
              <a:t>resultaten en WAAROM?</a:t>
            </a:r>
            <a:endParaRPr lang="nl-NL" sz="2600" dirty="0"/>
          </a:p>
          <a:p>
            <a:pPr lvl="0"/>
            <a:r>
              <a:rPr lang="nl-NL" sz="2600" dirty="0"/>
              <a:t>In het trainingsplan staat:</a:t>
            </a:r>
          </a:p>
          <a:p>
            <a:pPr lvl="1"/>
            <a:r>
              <a:rPr lang="nl-NL" sz="2600" dirty="0" smtClean="0"/>
              <a:t>Verzamelde informatie over het dier</a:t>
            </a:r>
            <a:endParaRPr lang="nl-NL" sz="2600" dirty="0"/>
          </a:p>
          <a:p>
            <a:pPr lvl="1"/>
            <a:r>
              <a:rPr lang="nl-NL" sz="2600" dirty="0" smtClean="0"/>
              <a:t>Gekozen trainingsmethode</a:t>
            </a:r>
            <a:endParaRPr lang="nl-NL" sz="2600" dirty="0"/>
          </a:p>
          <a:p>
            <a:pPr lvl="1"/>
            <a:r>
              <a:rPr lang="nl-NL" sz="2600" dirty="0"/>
              <a:t>H</a:t>
            </a:r>
            <a:r>
              <a:rPr lang="nl-NL" sz="2600" dirty="0" smtClean="0"/>
              <a:t>oe het vertrouwen gewonnen wordt</a:t>
            </a:r>
            <a:endParaRPr lang="nl-NL" sz="2600" dirty="0"/>
          </a:p>
          <a:p>
            <a:pPr lvl="1"/>
            <a:r>
              <a:rPr lang="nl-NL" sz="2600" dirty="0" smtClean="0"/>
              <a:t>Hoe de brug aangeleerd wordt</a:t>
            </a:r>
            <a:endParaRPr lang="nl-NL" sz="2600" dirty="0"/>
          </a:p>
          <a:p>
            <a:pPr lvl="1"/>
            <a:r>
              <a:rPr lang="nl-NL" sz="2600" dirty="0"/>
              <a:t>Welk gedrag </a:t>
            </a:r>
            <a:r>
              <a:rPr lang="nl-NL" sz="2600" dirty="0" smtClean="0"/>
              <a:t>op </a:t>
            </a:r>
            <a:r>
              <a:rPr lang="nl-NL" sz="2600" dirty="0"/>
              <a:t>commando </a:t>
            </a:r>
            <a:r>
              <a:rPr lang="nl-NL" sz="2600" dirty="0" smtClean="0"/>
              <a:t>aangeleerd wordt en wat het nut is </a:t>
            </a:r>
            <a:endParaRPr lang="nl-NL" sz="2600" dirty="0"/>
          </a:p>
          <a:p>
            <a:pPr lvl="1"/>
            <a:r>
              <a:rPr lang="nl-NL" sz="2600" dirty="0" smtClean="0"/>
              <a:t>Hoe het gedrag wordt aangeleerd (welke stappen)</a:t>
            </a:r>
            <a:endParaRPr lang="nl-NL" sz="2600" dirty="0"/>
          </a:p>
          <a:p>
            <a:pPr lvl="1"/>
            <a:r>
              <a:rPr lang="nl-NL" sz="2600" dirty="0"/>
              <a:t>Wanneer </a:t>
            </a:r>
            <a:r>
              <a:rPr lang="nl-NL" sz="2600" dirty="0" smtClean="0"/>
              <a:t>het doel bereikt is</a:t>
            </a:r>
          </a:p>
          <a:p>
            <a:pPr lvl="1"/>
            <a:r>
              <a:rPr lang="nl-NL" sz="2600" dirty="0" smtClean="0"/>
              <a:t>Logboek van alle trainingssessies</a:t>
            </a:r>
            <a:endParaRPr lang="nl-NL" sz="2600" dirty="0"/>
          </a:p>
          <a:p>
            <a:pPr marL="0" indent="0" eaLnBrk="1" hangingPunct="1">
              <a:buNone/>
            </a:pPr>
            <a:endParaRPr lang="nl-NL" sz="2600" dirty="0" smtClean="0"/>
          </a:p>
        </p:txBody>
      </p:sp>
    </p:spTree>
    <p:extLst>
      <p:ext uri="{BB962C8B-B14F-4D97-AF65-F5344CB8AC3E}">
        <p14:creationId xmlns:p14="http://schemas.microsoft.com/office/powerpoint/2010/main" val="67670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lvl="1"/>
            <a:r>
              <a:rPr lang="nl-NL" sz="3000" dirty="0"/>
              <a:t>Verzamelde informatie over het dier</a:t>
            </a:r>
          </a:p>
        </p:txBody>
      </p:sp>
      <p:pic>
        <p:nvPicPr>
          <p:cNvPr id="1026" name="Picture 2" descr="http://us.123rf.com/400wm/400/400/kawing921/kawing9211203/kawing921120300781/12717091-dolphins-jumping-high-from-blue-wa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56829"/>
            <a:ext cx="3888431"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avavolavka.files.wordpress.com/2013/07/dsc_72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552773"/>
            <a:ext cx="3261447" cy="4896544"/>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p:cNvPicPr>
            <a:picLocks noChangeAspect="1"/>
          </p:cNvPicPr>
          <p:nvPr/>
        </p:nvPicPr>
        <p:blipFill>
          <a:blip r:embed="rId4" cstate="print"/>
          <a:stretch>
            <a:fillRect/>
          </a:stretch>
        </p:blipFill>
        <p:spPr>
          <a:xfrm>
            <a:off x="1018717" y="1624781"/>
            <a:ext cx="7128792" cy="4752528"/>
          </a:xfrm>
          <a:prstGeom prst="rect">
            <a:avLst/>
          </a:prstGeom>
        </p:spPr>
      </p:pic>
    </p:spTree>
    <p:extLst>
      <p:ext uri="{BB962C8B-B14F-4D97-AF65-F5344CB8AC3E}">
        <p14:creationId xmlns:p14="http://schemas.microsoft.com/office/powerpoint/2010/main" val="212303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smtClean="0"/>
              <a:t>Kennis over je dier verzamelen</a:t>
            </a:r>
          </a:p>
        </p:txBody>
      </p:sp>
      <p:sp>
        <p:nvSpPr>
          <p:cNvPr id="3" name="Tijdelijke aanduiding voor inhoud 2"/>
          <p:cNvSpPr>
            <a:spLocks noGrp="1"/>
          </p:cNvSpPr>
          <p:nvPr>
            <p:ph idx="1"/>
          </p:nvPr>
        </p:nvSpPr>
        <p:spPr>
          <a:xfrm>
            <a:off x="445493" y="1556792"/>
            <a:ext cx="8229600" cy="4525963"/>
          </a:xfrm>
        </p:spPr>
        <p:txBody>
          <a:bodyPr/>
          <a:lstStyle/>
          <a:p>
            <a:pPr marL="0" indent="0" eaLnBrk="1" hangingPunct="1">
              <a:buNone/>
            </a:pPr>
            <a:r>
              <a:rPr lang="nl-NL" sz="2600" dirty="0" smtClean="0"/>
              <a:t>Wat moet je weten van een dier voordat je gaat trainen?</a:t>
            </a:r>
          </a:p>
          <a:p>
            <a:pPr eaLnBrk="1" hangingPunct="1"/>
            <a:r>
              <a:rPr lang="nl-NL" sz="2600" dirty="0" smtClean="0"/>
              <a:t>Waar komt het vandaan?</a:t>
            </a:r>
          </a:p>
          <a:p>
            <a:pPr eaLnBrk="1" hangingPunct="1"/>
            <a:r>
              <a:rPr lang="nl-NL" sz="2600" dirty="0" smtClean="0"/>
              <a:t>Welke ervaringen heeft het?</a:t>
            </a:r>
          </a:p>
          <a:p>
            <a:pPr eaLnBrk="1" hangingPunct="1"/>
            <a:r>
              <a:rPr lang="nl-NL" sz="2600" dirty="0" smtClean="0"/>
              <a:t>Wat eet het dier?</a:t>
            </a:r>
          </a:p>
          <a:p>
            <a:pPr eaLnBrk="1" hangingPunct="1"/>
            <a:r>
              <a:rPr lang="nl-NL" sz="2600" dirty="0" smtClean="0"/>
              <a:t>Hoeveel ruimte heeft het dier nodig?</a:t>
            </a:r>
          </a:p>
          <a:p>
            <a:pPr eaLnBrk="1" hangingPunct="1"/>
            <a:r>
              <a:rPr lang="nl-NL" sz="2600" dirty="0" smtClean="0"/>
              <a:t>Wat is natuurlijk gedrag?</a:t>
            </a:r>
          </a:p>
          <a:p>
            <a:pPr eaLnBrk="1" hangingPunct="1"/>
            <a:r>
              <a:rPr lang="nl-NL" sz="2600" dirty="0" smtClean="0"/>
              <a:t>Wat is de sociale structuur?</a:t>
            </a:r>
          </a:p>
        </p:txBody>
      </p:sp>
      <p:sp>
        <p:nvSpPr>
          <p:cNvPr id="2" name="AutoShape 2" descr="data:image/png;base64,iVBORw0KGgoAAAANSUhEUgAAAmEAAAGWCAYAAAAwilR3AAAAAXNSR0IArs4c6QAAAARnQU1BAACxjwv8YQUAAAAJcEhZcwAADsMAAA7DAcdvqGQAAP+lSURBVHherP1nk21blh7mzfTenDTHm+vKdFejDcAmCRIgCbABURJDCAa/KEIh/Qvp89XfkkIhFwyJoJoEuquq61Zde3x67/Nk6n3GzHXrFtAuQlp59tl7r73WNGMO844xx5xr5P/4f/jf3x6eHLWxqZl2fTPSJidm2snhaZscn2j7B/ttdHKyPX/+tI211r741a/a4uxcu/rwoT18/LiNj020f/uXP2+jE+Pt2YuPcs1o+/o3v24np0dtcWm+XV/dttW1h/l+0S4uLtqLF0/bTbtupzcn+X7eTrb3283Vh/bo8bO2tLraxkfH2s7Wdltaudd293fbh/OT9vLlt21rb7fNzM22p48et8lcc3J03F6/fdPOUubiveV2cX7ejo6O2uXVZbtNO29vb9vMzEybmZput9cf2tnZWTs6O2nXt5ft+vo69Uy00dHRNj4+3kZGRuo1NjbSJiYm2ljOf0j/XOelrLExvVewa0fb1dVVa2lHayMpR3037TxtcNykvpvrqzY/P9cmp6fa1c1Vm5qYbCM3t+3y8rLqnUw9lyljKr+PjNxUvddXeU89U9PTbW4u94buJ6dn7ez8qn3IuMymPPS9vkib/Onj3HzaMdIuU1+a0u6trFZb0VrflDeun6H6h4uT0OIqbThPebdtIvVc3ty0xxnHTz77LPePt4XFpRqXDx+Ud9vuLS+36cnptrGxnd/mQtOpdnh4UH0YCw2N78joZDs/O2+HR4fVn+WMx/n5aTs5OWl/+Zd/Wb999umnbSr8dZ52zS+vVptHU/51xuvV61ftIv28ubluV5dXbWZ6NrSbb1fXF216arZN5rW+/rDNhu9m0uaj48Pcd5F27KfJY205vHJ7e9Vevfo2dL8NT07lfaTG6OTsoO3tb7eDo/3QY6ydh0fmpmfa6upKfr9smzvbRafV9PP09LRdZ2yN782Hm9Q9lXFYaLcZ55HIwkR4aTH0WZiZayPXGe/05SbjsPbgQZtfXGgv04+z4+P29NnTMMFt+hQapL6VlfWMw0x48CS0HGtvX71ua+H1k9PLjO11W3u01k7Oz9ruwWE7S5uXVtbas+fPw1TXbTFjfni42w7C/1uv37fRjPk3337dxsMbI+GZien5tv7gUdvLvTdhgN//vZ+lffPtFz//efHkauqZzpicRI5Ow5/XF5clE9Oh4+///u+3+cjUq6+/a5eRj7nQfDp8935jq+2HxnML8+0yPHN9fZ6+Xral9B2Pb21ttbmZ2ba3HTldXEx5kxk7cvchPDNWfHWUvo+Ojbel5XvhlfHwyljKnm8zSwsZy/VwcWvb7zZT70X99iH0Ttfa6cl5G5+ezDh8aLNp52zafri72zbfvw3NVlLecrsNbSfzWxu9aWOTI21396C9ffku7ZgJ3yy2laWl4t/bmw/Fr2NT4ZHF+bY2v9CePbwf+i62ybnJdjvW5T+jG103XvJUuiDntUn78ak+jeT1dx10hUOZf+8jfXGoN6rld44ffh+JnJLHfCjdNPKB/F9HVtPP/I2HxuPhUddc0Fl53eQeND07PW97dOPldXTKdFuYnWpTk9Fz4SE65jYVlc5MW8bSd7RT1YfQb3xyPDYh9aUto6EJGhWd8hqLnHyI7m6xAXjNK6XUtbep+8OV9kVG0t6Nzd32bnuvHcSuvH6/UXXOpi3zkfXL1HcY2UgtbXfvoF2cnbaJjO1V9JA+kP/58NF4dOjp0UG7jKzc5nfjOxvem4rtwScP1tai/zK2ocPk+GTKu448XUT+D9v+fuzN5Yc2Hdk4ja7Z294pvbQUuV1cDs+s329PnzwpvUO20BhRptK+6lP+n1+I3buKjkeX0GlyYiz1Tkd3j2as0CXXR2foL13T6RHy5G7jiy+M6Yf0Sb98p0fV5d4o0vruNRyDbULz4ftfd/Rr0jRjNdr5+CY8gn0dzitD2fVbPiuxzqXe89A6NZWd0lntHK7XVjblh22gW8cjHzcZY/11OEdn5qb8Ntauc/5D+PAqNg8N9bfTQKNuq1z3KHs0L9TCw67XJrYLbWos6o7W9qMH5zLWoynnMjpjNOMwk/G6Cs988+WX7eokOvf4tH336l07OrlqL549b0vRoSPjI21ueSGsOh6dv9lmgnGmU9fpyXHx+FHwhM+LczOxk8EUsXWT4a3L9O/9+502mVFcXY2ezvff/4d/Wjr3MravZAct8+ry1mk0vH9/IGgO2GK0+v/bAz3H/uw/+yefA1Mr91ba6r21Eugxxu3eUhmrpSiwqcmpGJWLVHxRSuosyliBDK7PC1GuDNdxOnMQ4/jio+ft0xj2t+/fB0S9jjJkwObbvdV7bf3+apsMge8vreQ9Qh5mmYyBPQ/xr+6UB+V0HsPw5NF6Gdz3G+/D7JPt3lIHXJsbG2UEtYVBubeyUiAMmJmMgsHoxXA4Ksd5BPci5dAuxeh3ShUDeI2EWykOv/nO2A9MMhDXb0h7wwhk4Amr84y5V5UTgtZfygMqMCNaUupoj3HRzXVOnAcQTYShxkJ/1zjnp7GiS8BcSFHGoMxWBDYAbyT3U5Dnd4JA2G/yoqT8BnAyvJQNYZtKOwEABjy8Haa+iUIKLXLt8r177XGUD7od7HcFNzc7G/AxWwrUK3Ap9zOq6X/KuE4bxqPkRgPaRlL/SRjfcQUI5piOgRwHKvP98PCw6DEfA0zQVgISp1M2OqL36elJFOR+u02b/IYPCR1hnYoQPApANO6XUfZjOccIX6btyjXup2nX3v5eDALdGLCa66YmZ9KH+SjJqdx32d6+e1P9LWAVPp4NCDsKWMJrwO5qQMFlQMZ+lPX5+UV4NUo/1xh3fVlbX8sYRT7CYwDcXHgZ0J4NyMddB6n/KuXPc05SX41naGb8AbvZALmZKPfTjIG+6t9ZlN70dEBlzisEvQ4jO367v/6gffzRi7Tpov3iL/8iMvConR6ftF/9/BfF+8dRFsZVO9Ol0IXxHS36UbwLARuUr/sZyvUH97vSStsWA1BevHjRFhYW23nadnV2GYC3X22YXVps4zOTAVGhW+o5Sb92tjfbfuT5KsqHYsT3DuBtKWWgER7HL6cxahcB0SPh4/n8xhAtRV7XorwY8KdPn7YH99fbeoDhQuh+EtBuLBfTXjyv73iV/M6mvPtrq203IJkxpz8ihVU/oKiNjPB52v/+3UaA2F7VOTu7UPqo+Ctlzi0stAcP1tO92yjZk5IT5mdyihOGs7vh9Ln0jvtyM/l1rgQmL8D87zoGHVGy/fc97nR11wf98/fHD78z6AFgGsfokf/r8DueJit0B7109aHrT9dwpgCr4/Qbb11mbK7oj5SLzj5w/K5zzzVjGX3S68r5O6eO7nE9Y+PPGJ9FZrWbsVS/a3XDeHs5etND6dTP6HCWz057/ScB2u/evStAfxBQRZ+4llNK55Hli+ih88h2b1P4LnJHX6jz5PgoYG2neGcqcrMSgDaNbwKKOLpklTMITNJr2qxF9OLW5lZs1En07kWcoDhFAenTkVt607WcKe3Y2QtgDH/qCHk7SVvKsGYctI0Tra90lHbhF/oID3vRyWWH4qztxYlwbwG0tK/4L+015sZqsBnOj+r8ncGus34zAL7fvf9Nx2+vpaPJa5epDxnf4bfvr8nLmPlc9jCvcjzwb1767fghP3/f1ro3LlfqYL/1rfRA+PCOnbuNi14gc+MBPsaDfVSw9jiU0WXujqdz8/c2VB05lw/VB8EL+qwHQGJrUyZasmUjoTV9tbW5qZEFrl+/edeevfgk49T5V5/mAsaM+2UFNW7aVGyY8aQT8PFJxtn3yYCy+dhAAaGT4+CG1L0QHT4X/bL28HF78uIj1aTfwys9uXv9zUenof9Lk2jU3aGvY/+Lf/nPP+dFXsUQvX39pr19GxQpYhBP2MFrOIqB3t7ZLW/48ZPHNThlKENcEY/FXPvmzdu2GaU9PjUe5p7Ob5MRtvdlYB49elxoG+POzsZzTscCZdu38cI3Uu55enV0ftoeP37S5mL4NtOGqwCU5SDSrZ2tAhSzKdOLwXwfcIfRFqJkefAGbC+CUwOYP4OpjRiFFw9E3NxGOPzRZ7mOsUSKAXxB4RN3gzYbAzccGAUjdIbEsB24YYwPUUAQM1r4/YcDgUGKATOowN9YgB+F5IUptMEoMlq3N6Jwygn6Z/AYgZhyQKIbgCjGcKl2qLt7p53RP6RD2j4DyIZRtQPDiUDcC4hej5eHgQEehgsYUj9QsxhQwzBfREGlpxW9AYgWo4woiquMkbomouAY/iG6QY7O44WL1GmTccDYs2FeCoqgobkyGGggHt3QamZ2ph0HBAFSrtPX9XixBPciIIiyotxcq62zAXAidxTx7HyAR+45jSIkjGdpL+U6ljIm7gDhVQzLveW16uPxyVEB3encC0SIAt2EJ2byHaBhmCbSRgKNF0RfxjIu0+kDZYunjO299HkZr6Ufh9u7cQLeYZz2k5/8qD18eL+9evWqeJBRAM4mahx53rPtOnS7FyDi82HkCli9jnK+SZsPIzu78e4ODg4qivPowcO8A5GzbT8ARJsBsJ2tnZR3WWNj3NCDZ39y2oEPQyaKSIFT/u4nB3hBRHgiPHgaOolCkV8e7NfxHE8Pj6u9U2nbWAzS8vpqaBtZydie7h0WABvLvYypMVbWZPiU7DBaoqwlCynvMnT9EB4F2EQ9iUI5dHmFhcJTi+V8nRwedeAa+t8PwH0c3TAVUHR9fdkePHwQYBCZynWiyRsx1hMB/5w9Ru4qBU3HW70MD5A1NGZUZ2dTduqcDO+MpV1TaefMwlw0nsh+QGrashXdRAfhUdG7mVxLBgEa8qU8MkUHoDFJLtkjZ9/rzO8//HtH6Z6719/n+B2l7Z6/7TaRFi3KPQxWGfN8VoRx7sa9ullF0Wn0k9+ACkDMlXh9KjqFjBkn1wBGdGkZxPSVDip9GLqRP/fhrQvXR5eKGgBHJWulA3vkpwButakDKoffGDHR/OPjyOr5ZezITtveDrjOGNLP6E8HaAsniC4SBcMP5HYs/Fa9TMfUewag5UWPXqc9xmshNmAmtqjeZyPDATNH4bPtra2S58mxyZI5vIpGdPN1nKSlleV2P/J7GPlT/2TkW9uPojfMYpgZwEOuB/Lmoru0G31Fw9TNER70/3AULVMRJ8i15AZd0JMz6/Ad3eu4G/uBf9BSAcCdY6Cr46/jr+E37x/SL++/tVu9zB/aJ///8B6/KZac+6DeH9Yz3P/bMoAkgJdu0NZW+kB/XOuKGlv9U547Yv/wqe/oQMYquppzTgNWxsC4oidgpK6hHZxm5QO4ghSjcdgFG1JozThsB4QBTocHhxXNv3//QfFlt7W3bTx6UX2incZbpYIt7A471SOUsdPpe4H6lA/QCfDTKdMBYh//6CdtPDzZu4wW1bQ7mvzNR1pQ/Rr68u++j/1n/+k//nwmjP4+AOz1y5dte3cnAhdihCgjUeq3Eb7NdOqrb77BFjWVMr84X0YM8KLchLFFrt5uvm/HafgloxCCIfRCDLoGELzDg710eKydR4APdg8C0jbaeRjlNgSaX14qYyzacBbDg8lPjg/azu52MTGCUqiDAgAIAAiMsRGwZ4AAEgfi6p5BdV47nPDZ9BoDj4EMNEpiE4zA+OMgvK9c16uP8DJuii+vUOG5j0eJ/gVUAoRcTx06Vwo8HybTbqFVzOb3gZExmnuKiVMgJsYQRhig0Ab1Ys6ZGA70ZHwxsHIImHoJ7Nz8Qhnx2SgJDEXZmtYDmB49elSRBAKBGU1dToQGptiOT4/Lk6C0PlCcUTBDGUdl3OYLaANocwF5ojrz82jeI3Xo5ncRJR61PuhPV3Y3xfDz+a3on0OUogxB7hk86LHQ8969gJy0lYEXyVnOuC4uLZQAqROAKUWWP33Rh52AFAUYR+31maIVfZ2OQV6LEJ4GgKEbfliIo+BawA2ZgQIe7k74HW0I8OPcE7Etr8i4T8aRME47UeYH8WgPd/bq89Xlafg+vBvAspxyMMavv/hVtQHfmkY0/ucxXvqsTTx/NKsIY84bS1OZJwBplIKIkQgNo4FfXn77XXv9+nXA6nHaJ0KgXSelAEaiIMbHp9q9lXvFD867H1DiyV3GmAGneBb4Psk4P3nypOi0t7vHCrXDAEyA+H6Az+HZcRkv4P1d9MBO5P00ik2ofixliLoZY0qPYsL+x/kd8HT+TAQx/MGI+SwiXoYo/yp6mz/XApQA2GGcOvziXvW+39iI8buMM7cQul/U9BKHoSJyx0eh5UhFbUV6TGcA4zPhYd67qKboJ75yHR4xbmSMI7AYEA94bWf8tvd2ihfm8tqIo3d8dBhdthgaApMcsG5s8iGlDErTy6nffv7rDr/3a/7u43ul7fq6r3/94THU1n9Ka3KP6wZ9oYib0EP0cyjvQ97ptLov/KcvjMt5wI/p/LU4ZH7j7LgF4NgNHwAZQK4xI3MOvxe/Xsahyv3kyNTmu/Dy3u5+gF0ct1xjapPDrQVkhl5yrQK0C4CjM484E3G4j8PP6tUX0TwyxKE6iPHkmN3GWcY4prbwnTZ13csop470OZ1sS+EV/CJqwTmfi36YjvwASVcBcJsbm+3lN9+Wo8D+TMXBEkQASvA52yBaCIz7XT3b27F94blpZaVufIMu9PxEyjmLnLFDvpc85F58fBaZ4FyxgwPt8P1E2s3JUT76/BBUDfxSNuOOVvRmj4bl6nrrtmk4/jYeG86beqxDETlHJ5cs5hjeHcrGH+p0XU0r5h7fhypdMxwlFzmqTbleBFw765J898YWdZB5x9PhQfwH0Ff73HdnJ+kt9+CFXvZd8CTvwH21Kfd6DZ9FP81OsP1lf3IeuUxTHu3HYcTzeR3Gdl2Hp+fDHwIIE7HrZgzQHz3UR2dO5RzbOs4e4Vu8lUbNZ8y05fI0PHIWJzd1PH7xUVt7/ITqLBrc3v79QBgyaJM6tbfocHcMn8f+4//gTz6/CBMBRhQUYHMVYz0TRmXIZ3gH8ThWYzBEML755utiYFMqr1+/qkLkIskPOc11Y7le5GtrezdMftVWojzX4/ESFnUydgzTm7cb8ThO2mIMycc//lH7yU9/Gu9/t7369tsAgMOUudxOTw7D+McVOhbNERHgCSGQweT9EgZTURQAJEtoEMWgGWxs11F6vLm0j0AX4EkZjC/yIUbIWn1hSIbfazouvzFeRej866H/DjT8Vp5RDYooAIUDKHVmEM3j1VeoN+8/ZCh1ONQ6MIYyK18j92rPWBiI4fNZWcog3EXIOmsqi/EZLTosLy/XGHkZR/PYptHM9VNi+iM36DKcJPdM2fIahG0nUiQqAEAiGrH0BYDQi1LjAZvyubeyVlEwHvTDRw/b3MJc2w+IKMYOwAGwlpcW04ajor++ETSKmMF1H6EEpihEUUf9BrApP96K83IwfAaseKTAvGghBXoRxS2KtRCeWw1v7cbAHkfJP33+osLGpzEacl5CsIqaIddZgMieqOvFWQElU9kUJ6PB8FDWl5EDkQKRh9k5ijjCGBAGAPG6CbrxnpiKEoix2I4D8vrVywLT3QvbL0C1G2/flPdkaDtMlR+FHuSGTOEN49VGU0+A7uOnzwIsZtqvf/2rtvH+XYBrnxYxfWlsgXP5ZhTaLQAcHpMXBXRdhw6u+b2f/qwM3l5A5cLcbHhhqUDIdsDqRcr64z/5k+KFl3G0onEqp2trf6edX1/cGcH9dptxvRf6uS/eQ00dK3s8fIhOpmyNs0gbRTkASxHZ9fv3iy+Nudds+ol3pgKWAANgHMju4CAKOCymDFEaRpvBw9HkNJdEn8y3R4/lu+1XhMtYqM9YSksIVWp6SXscFDS5YcCvU65coVJ+uf40Y34mahLZNg17eXLePuQaUVq8pf3aU3qg3sl5V5oa470+l0r9/+cxGKy/rVxGL3ojioyBRW9j4cW4kyUO3hWHssrqOkU/RP7wkXQHsgxsmR4jyyLbua3kBoBVDvmlY8iZabzTs/BGeMV9+Pkk50QaOmA6KsfmXvgMWTqtekTLSy6u8RcJJcN0xkH4uaY0I5Mfbshexjqt7dGw0chR6JF20UecH2VqF4NP3oE2YzieMZEWIGfVLEyUYkXBAChRNFNTImorqytlZGuKOuWyDUcBgfgoRCuHLBQrxxzAoudnU460iOsrPBwAlrZwUP1O3k2layuevrhz8vSTTjc+dKzf8bpUFIEB9MOIrq17c63x00cHPgXgBrvhGn3vvNj52+HcwCvD+2+P/l0kzFGAJOU41DXYKy/n8cgPy8ND33/Pq+zd3VE27a7d9d1fzskzpEfrnHvVl34af7rqKuOl3sphDVpyD/5VcrXhro5B9ulWuqPKyW9+Lz73Pcdgl9FedIqdELWSM7sXndtnm8y4xM7Ehs0tShGJsxebwX5UpDX8UbQPkAPO2EFpNVrS842vSr/hgd3tvcIMi2v322e/97NcH7AWOt2Gtmavhja61/tAy4GO5FNfjMX3tP3B78Mx9k//8X/4+VkA2BpjHWYSAVtcvVfTF1C/yMBViM3AM6Qfbq9rblVYeUheA+KePH7cHj55GuO/Eq/7advb2w9h9kpQfvyjH8Wufahpzf14UZsH8cZTNgaTc/PZj35SDd6L8FyKLkSw762tZHAkOpomIzQGMcybzhLI+fmFEGu+gJSBY/RzSQkSJiBoiM1TcVSeQ8iF+CFJlTugaYd3Hg6B5zUhLOPk6AAvA6/NIWpN/+RcMUkEj6JwKEOdmAXt5E/UVBkmzG8YaGAo95bTkooAl4UYHS2hlOQTYTBluF7Okbq1C8LXFgILMAIJ6KE8U8onUaq8GnWKLj19+jy0OWhffvnrAgPyqjC9dj58+KBAsmjdg4zD0eFBlW06SYSAotbAzQCDjRi8p8+ep84Y1RAaoxfojTI8yH0HhycVJRPJMvXLKJo2Jlh6RRmjk2sJgtws04IiXKYrgZICylHQIpIiq+jMSE7luuPwqGRqU1OVJ5Yy1M04m/IARheW7kXxBvCn7fKGgKDDgPhrQCP8cBTjEXwV4NfzxbSf0gIA8Y2xZfC1t3Ju8rtcrguRAMIZwLgUgDk518d7UL41hncCLZL49t3blDBanvfa2loBTteI0I3GgwKkf/YHP2vfxOEQWaI4yMGhfBdAL3RXlrZQ5mghh0r7LjJuH1IGzw7w29nZao8fPoyBmSkDZxpHhGv13mr1URmUDX4A2CyIwIIiS6Np/25kVL9Gw1ci0Ph0JmMRE1mRNgBeNM60/tzcfCkUi07IGCPm4K+vrq4XoJZ/J8oo8lK5pgHtrmAIxcRSQds/DJgL396zQCF9o0NEcxlY15EHtBd10R50ND4FbkNHUZCKdqcfIrTk9Dh8BXyJot1krCq/MddQwNpn2hfPr8cw84DXQh+e8lHAOT1GNukSRhOdgZFuuMgAmfX+u4e2OcieY/j+dx2u++3r7uTvHMqjB3qkWxSMHtB+/FY8V5fpWYxjrqkzKQzA7ffJTeoaRU4lgLUf/csQaS7ZYvA5EPQwmyJ3S18ZmSFHF5+JEl4FSImEXadurZudmat7CZS0C8augMRdO0U9AVm0kSxt1uQgwE3UiFNt2vss4Hgqskjniv7OpUyybKzV2Y3mRfG/o4xvrjP+olD0iEj+/fX7lXN8dtqn+91vyMan5HktlvMBSIXaBQ4ASbRgcHWmT8MB/sslr/SeaC5e57CV85V2raxK31istgBplQoRPhaxU1B3MKLrygHotEfrUjquyJdB/xv7mnZDz9RfoDO/DTzk3bXaPHz/4buyfvfcAAiG3Oa0Ie/GkF4dQG1d75Xf/D7wbr3flfnvTkcOh2uMrRLYGPezvV5dVu7sar77XO3Jq/IuQxs6w2F8XKPvQxvcP7zjB7UXbXJuCIagqfrxNd1uZuM6PHKY8TElmcEtPqyFZ9G1xuMqvJ/LS0d0Xu+4Q5oLORkn+9FxPZgRvo4enZ2ZT7vGyun02ye/9/tt/dFjxYc30CF9I3C+3B0lFb/92tubvnEYvA/HX0fXsX/+T//Tz0O6Ukzyr0bjAd9/9DDCEK96Z78a8snHnwacjbV37960jz/+uH380UcVOgY2dDh0yueptrK2Xh7PxvutUsD3lpbS8bGAtNO2GcN0UivrRtr8Soz18mIBPKFkiuT1y+/afIwHY8wwTgeAyY/C6AyVfBtoVvid92xg5eoAW+dX8T4iLATMwBko9zlCguI6bdT/wcNFGIbVtWWAc85qvJruCrMox/WYYDhcC1R4leLKNS5St88Yq5gx12JG98obwyx9SrQz5m8HQgVOKyOMlTFYAJBiSCk0oFAbaxFC6HYez7RWveSzPB80JmRkXImlVFM/YINxjcmDGOhXoa2opcjX/fvrtaJwKfQXiVCP/Jv9vb22h5lDN57b8spqKQf5OsAZEP4kgG4/CowCJ8Sl0PLb1tZ2aHZdBreASdFnJPzytiIxiwuLqXu2po6ACn1mOHze390rg7e+tloKWH5URShTtsR248QQAJ86KVJHmLwANBHb6SjvtfUH1a6MWgESHjAww7M9Dq9e4YeUaTqEgyBCRmUBKRWdSnkHuQ7dOrCUOH4VpbtcbcATlf8Rob3M+Bjffq7nOpiWF+KWjIp/V6P4RX+//e7bMjp4Zz7CPTFuinOyxuHt+zcVSkcDoAiIuv/oURTEXPv21cvQvkcpNwOAzy9OS7FcRQEs31uvRHc5Ksb7oxcvUvdZwM1BaAW49ylK7ZJsPJ02v/zuZejHYK23PWkB6aOpGDlagI1cObQbjZwBrsA0I1TRpvAI2cPDzEJN6WZ8yVLJQAC2w2d6Ab20XcQEnStv0bhH4tHMqtbyTjOWezGGHL5HDx7VOIhALizMlVKTwiDiDSSKkpyfxjFM3+7FsHJQAD7T0qY65fudh86cGJFA0Us6Yyx9L0MUOZpNf++v3i+FLHoqR09bhnxMILi8bfKaPjjIM7n97fHDz797/Fau/385aHciQn/U3Ed9UzYeomPokNI34UGRCPogApnr8hrtOtDYk2NRqLPoDdOHpzFYjDGAD5QXXVKmPlbeZMbRYgfpKBwfhub6kqM6Vo54LfbJOXoBcHVwhoBmPF1GNm2je4F35VrtvvFePl4HU0BSRVqjtKpn9GGcisvUW1Nioa+pdrmy9J3o1mTGvgMwDmcc0pTLZuEHMrAafXYWUMfB4GAuxIknQ/JBu57hNOWONF7be4QZMN+rcuksdseMhRXnnEM8/vbt2zi2AaZpl0Vpg54v/ZMypVHQtUivPJE2ZfWIbx8vssBWDIfvg03xuVZlx+Hr56Pr0gbjaPy0WTlewzGUyy6gww/Lc+AFbcQzfvMSCHDfYHuqvLv3+pzjdz7jJ+8/+A3fea8ycq7sqGrTTjqBLSGbvvc8zH5ef3Rff7S5t7cvehvKozNFbHvwAqAPD2bc1akvrvMbm+M+n3EPXriIcy6t4Cq4A5/DH6OjE9H7fTZBLhhep48k2Nf9qYPN95vZO7/R+fPRM2hbOb1kJ+z40aeftRef/agcE1jH2OChonj+0/6o5GpPAW/Eyav67mPOeQ3HMAbD4fvYv/qzf/E55YWZFsO8ChKZIP9yUnTsxUcflyLniXaBG68wttDu0yc9OkJA5+Z79OT1q9dlRCucG7CwurIYYTZd0IWWp72+ttJmwsy2nKBMGSpj75q3b99Up0SZDARwUlMMFHsUp7oQRDSsiHXbc6QoAfXWNhGEK202YAZe9AFoYFgAD0R0LSNa03wBN4hDGXsvAxNmUe5wlBDnHCUt30lOFuDjmoHYGJBSB5YYNlMd04xlBlx/Qp6iMeJXYnMUnHaJWjAc48KpoT/vFwiQz4GB5dq4FwNpO4VksCku9AHYvIs2AU7rAcQ/+b2f1pTLXgw9Q/Xwwf20XQL8eUUrzk31RgCO8i7SZK4dn/F2e4JrFHbKo1gYQ4woPEtB98gij/q6cj0wvunPmYBnioVQmnbQT4sDML3kbXkceM34UGZWFXYlKZIXhZe60Q1tLEbATz0PaD7A5X7xQPU59zAc8oGsvtQ+gsSgE1YLNkSApidny0sy3Y4H0H4kxsa4AW1WFer34UEMchiwpnvTFr9TKvJnAAbebk1thnd4yWit/a6bzngz8hXJS79FX63Ukvsk8ifBXYQH34iqMWoFzk6O2m2MpDpN+zBen/34xzW1JPn4k49ftG++/ipAbae2aJkK2Lz/+Gn77Cc/rTYcxIg8jcMk+kk1AqXj0xP122n6uxSQg160wenZcXv+7FloJ/E4v6cuvG91mevGA9hvQhttxLv4EgDE88Dn/fsPa5pZPia5MU6MDqY0Ta0Pm1u2Hwj9wpdSEaQsAAqcAWNXwD3yMzc/G9C8XsZOBNiKydWV9YpqVTpE2riYMkVC3r15V/IuystBStExonupa7N4w6puU1GmZuWLSJ2Q2yNSy2jK50i3aozGY+TkkuHx3ZQhuid6J0Ip/02iNSNe8h/aOEajD4yxTpG/Hx6u+3ePv+7c33RQ3tWhWLN+lwry8gXfi2aFzqXo896nIntk3zkX0m2D7rFVgvEqMJOfRZ040aIBPP9aSZt7OCh4/vJCasd4jSM9SQdKZQCY6aQMXdGoHPK9g4qEMfLG0T2VD1Ug4kP4LDYjdXK06FjgiD4/DS8C0xaRcBorUT9yvhdni453X7RLSBDdl9+NGz2TnpWtketFWwNY9CrZ6ZHlGO/jwwJ0nD65xlbzS2Og39kCYF45tQo/8slYv323ETkN74YG6D/FGaGPgMs02KIOtOBMcP7lJHJezU5orwN/AlbT0ZH0LmKLjqjX57IT+TQACEcfpx7tcaoDM8n9bJR0l05X19UY5jWMreOHdqj4IS+/D9f47poan3wvEJdzxlvOr/fiGa/cU4344aFN/pTVP9U7uWaHyADnTrv7r7khbSQnnXd6+8qmhs+Uo20+07OAS6XypHq6oa5Nn5WZjuclCtbBNtvR295noQaw6V09E9Oxr/RIxlDE2wpv2xyd5cUZmJqUhzzZt9FK24wGTFMOcmyL9gL5ou949/rOLuFbNpHcaSfH/HlA2AycEZ4BK9lwTsMo5slF1co7mqNRWtppVfTt5x3/7vsPj7F/8sd//LlcEt690PBEBGEhAmsq8eSIYe4oUohftOQXv/xFFOBWTXVZPffw0eOafnz48El5HkdhXsvghYwN/tjIh3RwJg2+DqGOe3Jj6jiIh3Qdoq1GiWL+dxvvyghZhTIREEEZmzozrUKI3r97X501XXoaISZUCIHpLiIUQBwGsA2BCBpwYdCRyQBC1xTOICjAFCQ/DC5GMMD9d0wPhXdw1QWnE29gCExQvHN33jXAKcas2H4UGuaVO5SLwgzaArTc5Y2lDPVrS0f4GeQyyAx4B1k8I5X4nTGz/w2lRUAlXAOgBhzjMqiAo6T+EKKtrK1l7HouxXSY1oqwqSmepFWBF21r833bfP8+ilhOUNqUljDAIkOiHmSsppeiiDAgg4emVs0uxBgDzqKQ3cO5jsKcLUBDKd2GdrWiKtdIsF4LIBzPuJRXFFrUdEEq1H8AwKo/0SNRQx4uxeocwKddQs+Mhi0PyKakcB8Itvwpxhco4xjsxFEAaBlmzsFlBF57LATh1ctRAioAXWUCFTcZr6WFGH8gKvS4Sb3CyMq9ChBQpn4SaPUDYNp3fSnilT6HZs4dHx7lug+V/0RJyQ/bqxWG8hRmQifgURh9su0f7RdNR6Kg1I0ngNSMaAFi3jTjs7v1Pm06qzwwkQwrdOxTsxOgIf9lPPx/lHpM9TwKQJsNqKFkjJ3tLoAT/TJFuXJPnuVxmPBDgVJj+eDZk3aR363UlHxwEscK4DWFw1NEV1EFwEzUGsAuPgs4AeQoTPWhDcNbzkn6wdC6/9HjJ+3Bw0dtNfxoJanFBxhcyoGpXdJmGoqTJ6qHDwDfc3sL8mzDY5SrMu37ZaFOTSPlEFkhR6ajjGeGJIfcG4AlMoHPIg5Wzn0IHyymbfjpOH0wrVspA/RR+NI+ePMLASd0TMnenZGjG3J0rUDW+6vLfV538j8cgz74ex0/uJTJ6x/6e4EvLwyXQ/8BIwaNXIgYO7SxjtQ76BbGoRy30BCoAq4YG/qkR5QZ/xinXLpw52CIguG7bvQiHyJhKVZiPpkg48osmU4dnEorEOnVHr2Qr0Wuw9O5znQdZ4ozYOHFUWzJ6clZgRt9OA3vHkeH1SxBqDt2253Pvn9byqH3Upacn3Sg2mvLEbaj8oLTbzlpQJIUhrU49ab00cnCGqk1nKTrjLupUbZLbpxpWXup2f9yPk4LcilHVJDzMxfdZ1qcfh/oWfozvM82+O7FYZOTqv0FTEL/AhGRf4a6huTu2g6qug1hV8r25B5HObe5hu4deOqHPIQfhzL85lX155oCMHU4f1fXnb1Bn5zIvxKK7w9jyp645oeHe/3od7KuTGNYp9P2vi1Rb7Nzdy1JMcBZj1DhE+XgB3ZSG73qevXlHR20bWi78XKv9jjvOwBNDOgan5XndnXhO1/UJXpJfjc33reTg+Pi4Tnb1ERvGEtT0VPRSZxLmIA+lvNLppVFJkw31+KR68i7huY+NlSQB/h69PRp+l9uQIE5vfaGx/W19ojTuBwFvvL70O/q8933/l6X/XvH2H/+j/7h5whmQ0sDTlljDAUKW9ugEpFNG/BsD8L0ko1NJYQNaluJw3hbhIV3ZErl6dMnRaDvXn7TdndtMUERXBWzawfPyOoryoRHYtk576I2Eg2x7GNkkBBfVCsjV8uNJVU79oN8ASbKuKJVPMacd702AwulFPLdUmNE4LXxjEtphXhFpHwehMExKGBlM1y+iyTVPHPOFVhLRcXsGDPX8mIKmOVFUFwLBQMcInS3kmpTtrwJhtrhOgxH2aELxQh1D9OiNVcdpYPhlOvFi9X+Dg7DEilUGZQT5QfFK9e0JhlCP0w2Pz8boLAcRjuvKRjlEypL+4Mkqtwh7wPjUYQiA9cBDIyUSBjFJapkIYX+Lt27VxG6jc3NlHvdXr78rqIVADlDTb729ndrKosRxy9oVvS7Y95SEjkkD1f4uUBdhDh/QCWmle8lobjm6yNg8ozSgRiXk+6JG6N8L28tdH/16nWNfaoowZgYp0xbKWpJ84TNsWB1nUUC+Cc0MnUiMiNCo/+iKaIIPGbA6OTc9EkLsF1tjx49KJAgAsB4z0RBMzTqtaUFxRXOKj4DlOWK3X/wIOPGKJ4XIMmPBVDk3RhjRtBCgp/8/s/aRx9/WtOEphBEnuVrlsHkRYefbTzw5u27tiNHL205keeWvgq/V35DxoxjY6PWe7W1g/6cNRtTipDZhgZYZAgZwaX0SW5UyVeMpJSAx1E8tSgBk2U85KwRk9oYMbThKBhXIEFUtRud24zzcujzqPquzcZIQq6IQcxQlbe+vlrRph5xvq3Ee1PZaG5lZxmR9NEiCpFEwFsezuHxYSlRylf59BPjyqjzcilv/GgqTa6Z+xhKesUKNQ4O/lKfRNxurK0ADjhdXalFCBWRyB8FK3jAMA7Tzejv0ObKE6v3XJSPd//lGBTub49bX+8u81H5/uERRqwfKev7T11f0FGi196BLxEkugWfO1eOT8a7Sk2d6mWwAHt9O4xREtFmPG0RsbG5net6ZIK8Acz4Hr0B/gFEcdqOAtzq2vQdP6B18Ut4kf7BxyK6hMteffT4bpwC482B59gAzrY1MvVvI2K5NWyD9tH3Ioy14XGMX7RllXWce0TBRLjJIZ2FRtrkJZpXDkF0vnF7FuffwoCJcSusF9va6r3iK3qG3eIoebE32macKz0hfG96lnHmrLFV7BvbsWoFafgLT8vF5bD6/fnzZ+WwsglslIUB9ppCa/WNx9Gq34xZjnKK88KrznXgZZx+a3PowRrflNEjJxiD7PRxHQCUn+pafJIvztP16ugbxfayU9X39wzl1W05Ol/2c73+fO7/nPpeL/fy+03AbtmX2C5H8aZ70k/X4SMnXI9Hh/vZuopoRT+TTXSgqwuA5XdgFb/hV6+KTrH16JR66Bbt0kfjxlF3HVq7jqNfNjFlHYa/djK+4M+QpywH8ixjJPeUbpPDagNji3LmZ+eLB7W77G7kmk4TLGDP9Q39x6ODnzx9Ft0lBYocalHuc2v+agxyHjDzi3OoCoTVt5Tf6eRrp4uXo3TA3eHT2H/xp//oc3PSFbVCiDQW4wlD2yNIdIx3qxE7UYJWGj0M8DL1YR6WIL99+Spe0X6hTGHAL7/8KgDsuwjfXpsoDyIAI8T0fnBy2N7Fuz/NIFwYqLSipo1yHaVT0wiNgh9pdroWarZL+NbWRggcL0P7IgwGllFmyKgt+WEEFRhgOHnqBN0hOobwGAW4Ke8j54EUhEJQDESIhCmBHYSDkhkxDNQNdhg8/ybGreyjpOQ/EbDu+VV0LoSu3IGUiQlTa851oaCgRBQLOLgv501v1bYRYVyMpSzTqBJXrz5c9rakLli0tqQw7Ckb6K3xzX92/K4N7PIZE6YTVT+hnEjlFkcAodvbuxkz3k1fZr2wOJvrwnTpI6N7GKOWm5uVbVYMSUbVf0JlWpXxWlxciUH4EEV9EiAz1x4GYGj7xsZmW4pCFIXiwWgbepii9J0wVxQv53iIphuBUjTXH2OC56zcUq4olDFjoCcmZ2pKc2Zm7k4Rdjrlv9T7Pgp0L8BwKTToOXJLyyu5NqCDMYhXZLHH5flJswHxbWh6eWWTXKtf++ITYWoKxZQfJb+Y+y9C8MMYmw+IaADDD/NL8+3JM8uUYxTPTirni6LejPHfOzxok6Eh5Q0UiuoCapQ8sEbIAc9/8Id/0OxPtJ02o/1Vit6NsvjxT3+//Yv/2b+sqO/XX31ZoFq75FWJRncQNtmmolDIy/j4aG0qW3u/pd9rDx+0nb3d9v7tm2YzVcDbyjEbnop+GQ/TK4wbxwRgQ8OZlCmBnRwb5/X76zFUvV/0gLGzncVx5BuQBU6AmjS+5ILjULIVuouK0R9kg3yKZFsVCr90p6YbJqttL/KSs7G6dj9GbuEuQhIHA99iasalQEQcxOgdbbHpaEXJAgA4DuVM5D50tvHnVhw+0ZC1AD3pD3hcpFSftVEuqSmIlYA040Lf1ZRE6rkJvcmfBRBAMNmn8B0fMk70QteykdtcT31WM/NpeNU5CuIOSHIE6KYyi+lXnc8rv+SdBvLKlbm5viokH6qs9I2x9+KocJDO7/bbYjxcT7/pg2kdtPMECs4Tx4gjBtwAP2T1opyq6In0cyy/0aVkyRYpFp/IqWL0jAlQxbmgV8iFnFB9lkpSZUf+zZTQM57kUVM7M/Olk8ir82i6Z2zCE5NT8nzD66lTKooVzQySnOPLc+2mK0Ob0H8wwMCe9IQKCOCZ0GFwXoFCY2mMagVkbNTMhLw1Ufvr2gSZvrHa2ZBpI6fEFgT0A13JIQHqazsgMw6hrynzh/cflq5HS3mqHIjt3e0C/yLqgE86U1vrcAIECcxylN6fiN41axDd7jD+pafyju8p/PHIcs1sRB70By+I2nX+yWEaJN+60UYHwDrXFV90nsM3xsNnO+Q7/NYBYL7n2gGM9eu9DyCgO4j9Uz8iakr8nr6DTez2sPOKW/tvQ5nu4PCLGHa6GLv6JffJr9RPtkFbjafyasUo26eulON3i2xEwYtuGQd8KQJe+X0BUcYS/UqvpAy6uwBomNxK2NPIBJ5gn2EMTz65ynWrGb9KqQgP0hPaborbmMAOFfFLZyanBTIi6+V5pdzws/zmxaV71Tf9TdV39Oq074ECn8XI0i+0qjM5cgNnoug3gnZ9jELRTrwamz5GBUz/m//6f/45RSnhGVixjNiKKUJhKwMwQsL2ZIAHpn315nUBmU/jsdss8dtvvqu5WQqPJyU5eGd3t/ZfehRPhXGvqZB4Kd4p46N4Ih/SFvsdWT7PM2IASrBSNu/NKpXVtZUI7nX74je/blvbWwVCnjx/mteLth2Dcy5BOv2riFgIQ5FbAUjZOChuAjV4NgNad3gvweiUzVtnTuf9Uf4GvyI7OV9bAeQ6wAu6N2C+Q+jucY3DZ0ZY2Qa9e7b9d3dgMEzody3xEjWDwvUBc/GqtEEEZgCOIkGEgfC6ybUptMrqnux1AVj32dqCIFC+zhtzy80Jiemg6Rn7R0VI1B9m0lfRJgqXUEjUN4Vj+ka0gBETyQG87z98nDaIPN3E0K/FgHqiQgBb2jY9Y3+xw/IclYVR0ccqSVOD+ridcZTT06N/qTdjJfqI2XsUyxSj7VFET0KDgGr8sCzRPaBCvwEcS+3t3eMRVqb5BmG1v5koluisZHWRpPNjifkBtTHg6GeKFRAAfk1NjNQU+FTa0/Mh1+8/aA/TTxFZ26380R//SQDAQUUSgRVbJEQl1F5EFIEoRe3nFmVPyCgEBgKYJojk4SjGjhI03Wu8RQkfPnhcgMm2Erfh88V8Pj7ar720TOu/evmyDB8jZDpnNHX/+Cc/jde/UmAnnSkwYdpldW29wNhNlLKFF2hBQYv+AUfyMxl0hgmtp2Jc8GRNO5YhjxF6+LA8RwxGEQO3Iqv2BcS3Inu8RL+JONmygJE0NqZrjC+eq2mEyJ2jokgZM09YkDxvn0F5icoj44vzyxmjOE4ZGx6y8QFqJT3j5Vdx8CRI83aBdgtETG+LhuJlU6qcN7ICpIloOtDO+LAwwDbZoQusCJb/wSmxKbHH1qDxh6tck7oPDo+jx2LURWDzHrtZYzmWcioyGDBB54Qw9nGs33Oq9AhDXJEOMi8CzpCRR++pP0okZcSw4uxS6v16ZdTqCO/5z3djRefQj8cBSfY+2g1o2d09CL9F36XMIXJuvEQSgWz6oPIAU660DStba2PVlKf/pidFBIEQ+tYTTuhNZaYRoQuwNlGzFsbx/fuNOudRdSK+FomQ54pERH6tcqVXyKyxw1vAh/EXbWfo5Fy5FwCyuhnwdc3O1m7An72feu4uRYUH8JknpdgeAhgyW4BfgIDLyz4bwrFhtHdNTwd8cTbtCcVpZQDRhn5QLh4WaHj+7EV7+OhR+rBdOZn0CPkoHRfQKYJsgYwoGzrhwZU4M35/+c035czoq+iMKe3vXr2s30Rq3NMjWkBieCJ9wfd0IMNP36NjmpQRZmcAExou/BE6GkWmGV1zKsPHiMe+VP85cB2EkFPHb+1NvRUYcJ2b8UTZsbwG8NVfzqXsu9+916G9aWudS+PVPRzG84fH75SZ7/pMlhSsTex45cXmvD5Xu3Nt2au7Y2gbenivGSz6N/ejJxteOZ6hs8O9ZS9zrfxkqUdAMbv/7s2b4nv1m+6WWjIZPHKTMWfDTk+Oqo12ACgAhy/C38gmEis4xOEQFCj7GnqrY8kqfPWjUdGkv4yrFeiAGFp70fGIcTUSRyFyrM9og4reO6VogrtPuc03bfY29o/++A8+13lJsYilIwcxYLVEPowlkuXaB6tRbvn9dTq9HGb94z/+hylIPgpj1/dtml9aLAUiV2QuBtsjU0RXRCjko9gqwJQPg728vBrhlEe0kmZFUQb5YkwrGAi0/CKh1u2tjfbd3QozkQr7EZne2YpSrvwQjJ92UDDKIKgGz/mKdMUNxxiYvcBYzhHeAkkUZtoLJHWPRm5LBiu/ISxwAuD4XsnKJQiAW1/pgSmqAD3IZwKPoUrwUxdFpL5cVUDI4Pd8KIZaZKmjdwxdHtYdn/a6e5RNfbU7cBSZKI3pCMLrpa7eVsMdQ5HvDqCCcRKSX7//KP3OdaMT7ae/95N8X4viO6lH0twGvDiUQRFgUonyyzFOlfMUxY4xeQ2M79rq/YpSoam5d9EmHotcrPGJkWavqfEw/1qUl6k5hoFBENVkaClw5aVBJUS1Sivlog+Fz2CjdwEI45LrhIUJhO0STFNoK6OJZyrxO3RfDZ95/Eg99y3njbt2Gne8eJR22XFevhGBNYVSCoBwh2Z48NnzZ7WYwSaNjLAVl8+ef5RyZsuTtp8XAG6rjTQ0tKF4et5cTtYqRFEYbRK5oHgBSsYGv+sTvhQxxBNWaK0FxE7He34fmdraeNs23r9N+47T1vP2y1/+ogCre8tYpLq5+ThKac/jR0+bfZiAyfGAm6JduHj90cN2b32l+mP67psYDlMKACCHxOpDqx45M16Dw1JTTDGGoXjxcY1N6I7mpkspVX0xHvjKZ9Fm593P8MmN+/jTTwqockLQXrvLuOc+ZVdidz7JOSSrtaIp54AsMgyQqt+jYvA05btr8+i0By9ZbQ24MY4WPNSqU4TJPSIsDx8+KiBoCkzEV9vkF9q+xkIUDg3aS18oxZk6OJiihSOhh4U+w/R85x8eeAfUEsPLeN6QuW5oY9qjCuRwpo/RbR8AhIzdzYfwZ84BhyIYUS71Kj3jfJTBWMZdeUoR/RgMYzFVDn3nJOAlEd2jozgUcaToZ06O2QnRUPfoS79LMn5ATdrOEbFXIxBlrEQbSydlPDhAolJkjAMk3UAzarVx+B7d6D5AjaFy7Ozu1TR4TTGG9mUfGM70o/Jww0N0Ivn0rv1exoNuq0hW+q196rfKGtDZ39+tfNWxOEAiX0CRyOZoGTOgkNx+KOddwrSxKEc4dcshRcHnzx63h9FrNo11ArvRk1b828DVIhfyblqKc2dhCv07GHlywDxaMc4G4l85ZPgXgOQsHoWnvv71b0pPekzfcfhKfjLQhIeN83zZyoCZ0BKfdb2aUcbL+d5nKfzW01sKhKVPrnMPG4X25MxBzugs7/nvjj+wLYDGduWmu+OHvw3HAJb8NlzrbRgb9TqGe33HkxV5c2FOD7bsh+X77IVOxlo0sc9qDPzYF0Z5R0/n1K5O48AGkumBRq4B0NkS19YsTe5nr7XD76Wv1Rna0Sn0ARvFeTuJE8HeG/hz+iBlGluOrK2JCsyHVyxgMp5sae9nK/3OnrAF5TinbvIl389zbNlS8lUyFrqI/NV41GipcqSCHjqYX0smJ4CwFE4qhxcZNzI+u314MfljP/r4xec2U9XR7a3tEt7U2KZDBEodcqQspyemKjzn4byUgj2jTAESFAUhoG0nJmftSzRdc+9d8GPkojTtlk8R+Swn5eGDhxGe5xVZENoVFpe3sW7/nhgLq2J4OR6b1IUzXmQEhwe8E+VSeS0ZDMAI4fxukDCNwe6AKx3PO2Xq3XlHMUdeA2OWYDMm+Y6oXQlRHv0eYMq0KIbBDN71GwMqYWAkygaRO7DKD86FOTNu1Rb3YNhu0Ih9/1141UVVfxipM6ffRFLSrvSRV05BVm5IGbbo/VxHyZkKrWdJps3FGGm36bt7AbqS6tXTE3Dlx3m+4Gw7lksUYNm9XlGkDuiEbx8+fFiMCVQxFSJfpgqBE4xudSQlzDumgKyKM3VqmgooocDRF5fVFCQahocsCcewxoMXzpBor0gsb8oUpHAy6ZAjRjDVU1tOyJtKXwtwhJbGeSoCtGyVXYxOKbG0H2iTuwWs2BFf2fuHe1G8/VFcRIcRNT7KI3Cm7awS1C6JyJQ8um+Sh/TPbut2pP/0sx/n2sXa1sGDgRkW43CV/jFIojRpRTk0jFeBkBgAW448iOPgAH6sDvrqy6/b67ev22n43mtHhHBvt717+6Zym4DY4rOMTzi0Ld7zgOL1Vpu1ZjyAMHIjt8cGvFehmdy79bV7bV/k7eAoztFx0YmiYURFLWzZIKUADar8vMqhSEf0h3I0DQDwi+TxNjfevy/wam8mffS7iBmALR3AFKFncIocmg6z4lFe4ceffFIRQobeAAHY0g7U6VmlnpjxLoZd/pBVbYCr8XK9iIMoKgbBnzaDZpyPQivKn8HFB3iMjtIeDz4Hql1HYSqDnPmNbsi/iizgSYADj9Yq77xOTtPv+cVS3n26QT4Lh6obJQzDGTLeBbwCwEY/BKAc7bed19+099992Q623rWtdy/bpicd7O7Xqi17r5nO29563968ftVev3xVPDwep0j0wnRygTX8WDKDkbsOwT9Ak6lIycE1FZjzjBRaMSxl2DWqZG26wDQDQ47ILOnnOBhXLwAoDF7yjjam6NHB+ONbji76Ask2zKUfKncr7SKLpqvLyQ2NRBHxB31l3KWCkClGEi+5ziIU9XK+5OqYTpVyYCEJUCwfh1MowoUGFdGJnWD0RK/oCffS8a4nr5xZwErXHz9+ULxh+j03ZxyPS//gNXSqBVv5E6GykABAxwec+cePH5ee4XzWEzTSLnJDX5J7coj2ePY6fbBhskfzmdGRd8hhk3sI6JsWsx2QSB/ARUb1Z2aur+hVj+lt7TBLULpaQ9K2PhYdPJEN+lJf63uMes1Q5hjs12C3fng4N8izz73sfvg82Dsv5fRz3d44nHNvfWaLcv1Q1nA9XTJcY9w9lsx1Zg/0pwNLWzywcX0Gx3f0J6PsVfFq6q3ZA+OU8/RSAe3wDL6me9BdGXSQ8+wDGtogFw0NvsfM0XX1/Nt0l+M8Z5FT2qQNUhJMIQPIwJpzFhS6Fj4w+0EX1HR72haTG56dqsj/7FKczbSTE10D6C3fyykzfZzPKaLevchxkEybHosjIJE/dYRqPpZIl4QZkgzhdd7r6Rb1Hrr/5//xf/S5qUhK8fXrN1HSU20poGw2hmkhSkmy7svaVPKiLYTBRiNUkwFJD8LEFB1CmcYgxB7QbZdaj4yRy2I66F6A270owYsw8FwA2knq+flf/Lw3hpIIswoDCy9fRoiXYpghW8+N29rYqCkMoWkroTACYtWeNRHO4flVgI0EXCjZNUNECPN4UU6IXg+1ze9oipk6Y0Yn5XoKu4QnxMQ4Dp6WoxRYBpGCUV4NIuZUVt7dD0AV5fNekYAoikqWzzmKU5kF1MJ42oD5+mrHDFpurbaHKIz/dcAHzw/TAyKmA60+pEAxYy8nbUmZAANwxCMrwYnysV2EstVp5RyvUqh+KgYF41h5Nj3R90XhGVBsFJ4uUHiEyrYIw67xpivqkQ652apVkVB5Sfqhz5gN/9jGADBXEPDBW9F3ik8kBlC5uu4P4BZhET1CWyCCJwXgMEQUsYRue3S5xi7FiIQOaCIyZ/rrIAqzh/97JFSkByANZ5fjwBMCcIAwUzr6srIidzAKNY5EOtvqsUMpv0/TyFsyJdaVKG9auYCsxCYRQHS1lctx+HFrJwogirvycHI9WgBHVm8Cyqay8RVlwPlAL9P0oi9pZRkYyecL6Q9Fb8wJ5VLoK4fn6CRe3IwH39+vyLLwuGnHDHZoulvR5WdxZIyFxHwRovOUubezXfX6rs+mtNwTQrXjjAv6ioiJ/FX0J3wNGBgffEhhiggD4nLuGGSGibHDt4ybDVSJgkUy6gAGbIB5L0adkqJ2PCZHNFYd5OeJBTtxAOgGUVFREY5ayWfG2zYajto2JGNKDvC4McAzNtnkrOHTUqIxXrVMPQodwK4drXMPWbCzuUdMkRMgDN9YZAP4e67ckEZAD8zOLbaLDyMBG2QAhLmNQfY8TxsKdyNa00Th9JEA6tHw8PnOZvv25/+2/fp/+vP27Re/bJtv3rTtzY2M51546zJ8d9GjPem3R7lVxC3AGhje2dprp0enpR+0V0TTFjzDjCQAZrqczuu6wFRLf04oGfDMV4/78eByAKmSi6MTiaPtQFxnGt+TIxhCGk/d9vTjOOkLo1cbJs9Oh49WSq+hh6k1NPFEBcaliJ37Gc01+YKhIXDlGuNCX/qMP8giB8195IceBN7tRM4hyKVpT09t2Bc1z/gtLBi/AKq0q8YjesCWPiS+AGPKrcd5pR/6aPrI1B+esXUMUL4ZOxGhb4sZc3oBSJNnJYoIhP32eZlXNYPCWaT3gG1P+8C3+oVPbXezHL2jfmXpq2iyiB1+8zxai1hs9mtqX79r+pI9yp+FAgXAQgOLHjr17kBL2uXAY/RfORk5yn6En8tG0H+hA8efXuq5RvnLPc47hnfnHOg+/A5Y/fBQnvIdfnfdD185m9fvgrYa9xzOeQ3tcuDHKi/njbtjmH4beKjKvesHfFAlq09b0m+8pBx6RhTd1j+uq61TYh8Bw2oPGtL9ua/b7z4lDdiTZ1jg/dv3BYDx+SRHPb8JEuXHNpcxN8b1GLnbOycw4wkMll2KTOqX6XD8Mj3dZ8LgnPEZMxnpU9FJD3p7ej/61Dc6FEgOSjblORUYJu2iVk66J30DCDlCtcHr3auO/AxoOsb+1//qX30uEVMEbCLMtPLwQVsNqFpaXS7jM5LG8ubOYiBW1x9E2UWhpXPmzqFGXstcjDVhXFheqBCenBX7LgFWK2FoidETadRqDOq/+fP/sb3f2CyvCto3LUMwJPJRMDopCnAR4GVqg3FAfDkUppuuM1iUSOUZlMebjuQccGLwCADCYoRSDnm35UVXGvHaU5ZzjAnmQw3Mw3gXgkfA/GGSijg5chnU7zcRP2wFyWIiB4ExsJQGumKIQve+hy7Kt2Oz39xj0LVRfWlKja065GrkWzGYHAiD3Y1Nz8OpsGnKNPj6AOErj/Esxk8hdrsfG4HJwySh2egoAHgZBhyL5/coxuWkHR+cxCNYqQjDtgekx5OjhBhg4JbCIhyEC92OwtQWaGisCKcoB0FyHaESeSAYs/NL5VGK3MnryOBUHRSYKQ/JsbycvuWDVYoLVU+Fn3Mdo6B/prcpaLlGQGkHCDbRvSpao4++qpchk6uI1yZijDxdYfPdRj0b8Dx8K4EYIJEHBJTY+NM1qGXuv7yvlG3l1QAw9Fl7XM/QWdAAIDICm+HVufRRcrdl/GUcgLC0i1LGz/ZNk7RrTET3bGUh0sOrIviimqsxaB7Z5eH5pn3wNJmSFHoYAz05O9/GJkWU71WEZilKfyHGt3IY0gcOUIHkyKDxF5kgTwcHPYKGL/pq0w5QKaCK1IXu6KyfeNA1wBCDs7y8WJGRypsL/5mmE6kG2kSdARLRXrIRyF/lKqfyyEJQMqje8vrzvhVjBXBxFMgEQM0wbgSsAA7rAe2ffvZZrX50L4dEHSJj8sKoKA4WmSNLw/QxeeoeM/B3U9GskrnwEqMqyXcp41W5m2kXx0H0jtxUQn5+B+gYwXKGwgd9b6x48fneHxgewB+DMJc2kSP6a/TqrMWLbF/+8i/a/+P/8n9qf/E//nn7+uuv29ffvmp7B8ftMmDpZnQyJGZoog8o3VCqR7dMdQRALYq4TkXfnXbglDrRl8NyGdAkagqA6it9xQAeH58HRO2n3XE4I2eiyZVnyAGIjrYdiAUIDAB+xn+vXr8tnX6dNpFd+glYF7nhxAALQHhNn4R2xhQtTdkx5PRART8LsISH8QT9GV4xHtQNJ52uF423iprcV2TJ99wHeJvWi6aqsiXwcyqNhfryNePYnVBP9QDOGKxhfG2cSl9wQOlFN4i0205EfIXjI08LzazcvRf+spjAw/Y5RqZztQ2f02UA/Be/+iL6JTown9EW/7N/+NG1aIMP8IXoNacCYJS3yUmQM3QQfXYQGq9Gh5r65zRYuOQJD+wh/U7eysZEB5KZAkrf0wE/UKfdKe/BA464KLmoYXfcK8iRtriuAE3u1ReHd3ySCuv7AJycGoCQ6/F6tw29vuFwf9nOHM4P4E0bFDLc7/BZOQ7jVuVoT+oWZHDrYCvJWHdYehuqvBxASrUlVXKCy9nOeWVoCzkfgifkEq2GPisHz3lJWWDj3eu+vehnOYPAe+evm8ppt/cp2toonu3lHGuzsWW3RDoL84RvxyfYICk/0a3hzbngmBRWr06hHAXE8pY//2AE7ZJvWLRMuRdHh+3sYKfdXp63yZG7qXOXI2nknxOfC+NsCbjkiF4APsf+2//Vf/05lE6RP3z8tE1EeEaE4RlX6D5CjRlMTergb778KswYYkSZ3dPYFGeKUBTCjvtv4hFqlGd3LccLXozxkddl3p+X/sWvf9Wmc+7h06cxKFNl1N6+e19G8NGTJ21nb6dd3cSDs6dVGB6AGolBRvbzCNVlGNZu34yRwWbYtB8wwgDaCplW0mi4YwhlI5gBNbCuQ3wM4hr3VBmYLtcVicMcReQMbP4vonUEHc8v/VO335XnXAdc3TtQhN+ABucoxvIIci3PplbD3Alliir0n5/DZHd79KR9NgcsgJVrtUEf3OvC1Bqm7lOx7osYpD3jYSb9ynUjfZ8o21NA8TMzmLsnnUuGnYwR6Ev4W5T1qwLAv/ez36vVjbUSKwIjgsFQmd4AmE2Nmt7QT0n+FJlEef08DPPNz8dwRYHx4AkW75AwUWAOSlXEjcH0GJMyzBEcSq/AfGgEwFBYNa2LYXMAb4CllbaSYa140WeHvdDSrRoX4JDXAghL0Ja7qO28XCsO7wc0HUQ47U7PU0ZDhpuKMEU3FyBgpI2fTR8rNzD0ZagAOIsPKEgbjO4dHbV37zbLKPSk9JkClKIAl1EIIpOxJ2nLbQBkf7SJMaQ8TJFSmKYwHzx4WNOcosxoa0Xmbfp9Zv+9x8/avdUHkYMAjYzvgzhHgILxwa8Shgm56RfbLjAw9eiuGFX0YBTwXAhZBlLUc9bGtjNztWu+DWwBfeDHtBeHQFQJXrAakbEE2Na1L30AuABeOYOEwX2imvVcvrSZYXUNx8kFj588qqlKik50FD9oJ0Nuuwzg1KIHkReK3eqkxegTxsr0giiKVb1kS7lkVp6JFzkS6bFKUu4X5dynrGfSX1Ff8vOhNpd1L0Nhet6Kz2+/+Sa0Oiqwocz74aHan+zqvCKXpppEYE1n2wjy8vSoTY8EMFyctNPtt+3bX/2yff3Fr2sjayu8P4xNtZMw0cHpdds7vmqnlwFsobVFGsbtMA6PNAt7oZHtkdE4EKnXCr4+1RLjRSelDZLX6QRy0/VPQHLGCNigRyS6A9qigvqX2wJ6epQTb3GMADIbo0rIl6AOnBMSU2YdZEQv5GV7Bwc9ja8ZE2BLtJDOAYilMBRgyhigSwhZci8thH4hF2TInnV93zrP3Zu7e1SYSNh1ORj0gbo576JNHCu8W89aje4wZoyj8eSAFY+HD+m0uTgjPXqQ9kUHciDk050EEOGZRw8f1aITv4k59ClaDvF12Qy81fV+jPt5f44gZ0d0uNdpPzorUO243qON2sC5eGBz68jqZWh0dnYS4LtdUWZ8BPzor4UgbGdtcxL6oY+tK/CXMgpkZByAMmAbuPa9krMLgBlb0cQ+Pel6+oINKUGrV66NoejXdrvkII8OARD3usbhuuHz8O734T6HcobrnO6g766ujM1wn3u8fB/KEBjQLClAOVl84TflofcAsJwz0yViRb8473q8TreyuaLs7h/0PqvIFvjMeS6gmd/7I9e6U4uO9CvZOTyU7xu6pNxaTCgXNPfG2ud1WyDMVhbKwuccelP16Cxx38bm+MAq2Ok4K+zAePip+g4b1CfcN7w7k//RIS9tqQhf0NbN9UHbev3rtvvqN+1q+127iL64Cp4ZvTjFfG00uCaua67v4+UF/I/983/2Tz9/+d2rMgKMvoRXodXFBfuvjNeSdx6hh3Rvbe+1V6/eRuHFIAV4LS7MtsN4BaZ95NX86otflQcltO5eB4GWXGnDOwpbaHc+ytUKGYJuRR09QSHb5HVj832uiSCen4TJL2KIVmrpMIXOy/X4G4YQwJFXVtGtS2H7ALQIh4EBsACHgXkoNREUn/1eA5sDwwzMQzDc5xfXVTQo74Mn4dq6N+cwMFoVk+WzflDoFKXf+/WDYGSgKhG4nzfgFBcBBZDcW0v7c20Bk9RnYHN5s0KpIjwxKpQhQkH9UDctBShD5MaO4AI1AJ9l0Or1qBsGm9KZz3gyXEsxiA8fPyqu2tjYyDUxxGnfo8eePzjZLPel/LWRYmD01tcfRGmB8xHO1AGQoC9DXV6P/mYMnZNTdg5opHx95anMzS4G1C1nHD50YHdyljENuFn0jMEe1RH9RF+GkCFiREKGGhPRVw4Ar1x+C0MhD6wiQGk7JSQPDmAT/pW3WEYuZdngtHvJdnuPdx8Fi0cBD7RCaDSpHLoFibme2PA2IOtd6GnaRoL0dVuK12/akNcswVPeo/syzPX+0Ucflfd/lL7be2s8vzMiQs50JYfiOICJElGXaAiQYzoPQKNA0DisWM6Q56l6PJFHgWkjjxzotVEyHn24LkE9wNGXtPFxvPYC7KEDb07+HzVaW86EBqZ7KQs8OBcZmsh1taIzY2YMAAK8RBaMhXEFuAAbicv4nMwB+kC7sTKN7Lz+42erEKemJ3JPDHSUmQijPDHX4Kce+b1ta/fWoldMIdm2pW9PwdhJogYM7R0lavf8+fOS3VLsaQ8Q7+Bo4EsyUPsIhgaut5DAC4A+SxulH5BTQN8eZGRnJvrGBre1dD3f7R0k92t5yWqs0CxlUbS2PLgJ8Lo5CyA93G3vvvmivfvu29r0F8gx9eERUmPRRfPp/9zivYD5vmrOo5S8p9sVyWFsRFA4hjNxjGx2PJX7gQuyC4TjgZq+y334WkMYRosIRKqHtAayIc0DXWoKPMxV08H53ZjQk8CMKO1i2gX8MkDnaTPgA8SYqu1OUvgiPIoR5byK/JieNPb0UD3IOGNWuTjhIcbOrAe+yDCWAd0K+LJbeTpTvGLcgUGrpIEp231oq0dEpVOlW05ODtOXOF0BYSLxxhZ/1B50Oa+PxkF/3EsHerJKbc5dutUj2aRXiDT18fJs4hq7/G4xjhQGTn6BmugMwAqYlKf4OM6+x5KZIhUptOUQZ4nThvZedBMZMdVlU2S8tL21WWkawCWQJ81COXiPTuIIyC3F5yK5IsFkr5zG/IeP0XN4FiaZIXPl6Ec2pSJURCr9dG1NveU1AIHB3lSELQcQVrYmbanvoSOCdLvTfxtewzGUMZzz7txwjzLwku+As8qHMoZr6nplhbaUNHvFFmmzl/bhefahL2zpWGDQPw56puv7mSrPMdQ/tB2tvGuv6wtTVN1xYvPdLAznnv0Uta0FEgE1AC/dbaYEX9s6Be9qm6rYZouDaiYneiAUCa9Mtpnw9tzifGyJetGSBo3Ny/+mM/3lU179/+pL/lX78z4xE/kaDxDcfd8utt626/3Ndr672c4O8n642U5337Xjg612Ht1UT++YiB0dnWxjf/Yv/vnnvBg5MhgcwQiHFYgUo6Xe3oUbMeyD+49yXRhGlCqte/XdN2lO9wqUIfTfDUsIGq/c8/G2djxiJEIyOVYr3Tbeb9RKp6cRhg8p1+qa3/vxT4NaI9RhdKvzkODc/h/pn6kggyohvyIOMWDQrTKOjw5Sdk/aQwuApTOS5G2ldOYhOAbTQSkhoDYaEAJiwEVI0KAe1ZMXZTQw7HA/RZobsXoxa48SBQzVqBTPFsP4LTWoPfX3MtQn70cZDI46HJjRjaYTKOKBKd1HKWEWTGAz2/B02nFbZWivK01vmaaovbxShxVY5zEgjBbwLGFRNIlykZeDqzAv0IJuklwxLWbmjRcYTX0MaMSuzQbA9VBvBCG0Z0TShPbmdZB+zvGKRUfxrQ1CTRMZL7wENDM2F/FQtGFxrq+aARqBeRFV4KFv9huBihE2NTMyIjw8U9sRSIBFY1O8eI+Rp8xNz8oHeR/AhEaiXtub2zUWD+4/LLBOwckDAzgo+srxKcHpvOLDYoDATGh4FpCE//BnKcjQ31QnZUOZcxxqq4fovAcP4oEHFJXXWqMcoHUdI5JPHyIvq3ImjU3arX+VV0CZhI9cL+/k0cPHdY1cHZvSLi0FzMTzf/b0o5r6r6he7WBv36+l8uKsRgYgGMPp9IdXDoiJbPKy5SOIdIRxSgnhT/2wGo6RECmRs0Z+HJQQECYiVdMiud/CBkbHSjzK6+uvvqqpZNFnG/YCr6YgyfdY+jY53pfgU7i1a37k1/RYn5ruW11052C8PY6zxXgaJ/zLIwaIPf/Pfj2ec+o5gghDhgFAII0jBuiaYqptBMLb7jVOwIPfrVqrxRABg8aytjrJC49fXkkaD+vnZWoeABHpkm+q76uiquEFD4GemQggHLtu5wc7BcIOtt60492dmv4LV8cApHGRVZsBu0fy/tz8VFtanI5jGIcnBrke2xQDbMduD0oHDC2IYPgpdY9qmo18VcQy41aRJFORkQ1OKPl0IUcGgCBndsCv1Y6RLbLMCJF7O+GjNZ1wmmvIGZkp8JXxFqGxqEL6Aj1s2plmFAUbDDea1UIZvBI94HogmhGz1QcHhrG/CT+QB4+BIkh0FTMFtAEjgI78M8BRiof+1DMjTc8qa3Mrr43wg77KNbuo8o2bsbS6mmOqXM6mJ7iI4IuEqFsfzs4k9cee5E9qw3XoVnk9cTy8yL+8Mv0B4Oji68id4IJcRtFY5fdc1OizWfsbXpcOE83GX/jdVO1O6M2pRCtRsBAkshRwEdrS8JcZFznVZLLsX5w1tpIO+cUvfp723pTNwjsd3CBbBzXaVJutAsH5AT2cr77nVU6LWkLDmgkJjbuz30EJlVKRtZwXtUFrLwc9qazhUN7w7jVcV+Xkuh/WnUrr3feKpudQnpbSXeqXw6d+QJFcD3Vp31B2TpaOdV3ZyPx1EB1aRzfpj/vYAf0b2u/cUJ7olesdgyNX9gSAi95yvRXUZ8cWQV3G2e4zE5ze3e2tcgJMdWo3J6SirGm/iKx+qkdEjHNkN4hhmyEv9fgjH3/bUW11fXh1IsBqnD2PPE2OAo5+ihyMhH8vjtvFwV579auv23/3f/6/tndfvWqTN3Hk/vk/+SefX4YZTVEAAAhjqe7jhw9qab89i8yx7u5Krk5BqZSxtLJE0vzm+83mGZLv3r1vf/gP/6R9/OmnZUR1lCdLKN+86ftE/fEf/XHtqk4oH6X8hSiH0SiFe1Gedmbe3dqunBaGRkWUidVqDIx6RSGGQUMcUzCeE3cRz4jgptISTsZAqBeY6AMImPRk+ELTOQZmdFBecr4oF0xFAZpjdi8mNdDuL/7MZ/cxAJhRZAOjMtIYDcNpY9irlF+dyOEeZWljbiiFo30ONKdk766sYeftO1JFCZlcAw/XFgZVDwPGsAFw7uMlM5L6x+suABRmtD2FVUn6MgiwKI9+8mRfv3lV+TOmfspzC9NT6O7HzBNRSrZGwLy8W+0DlBhGjGdcRXtMFY+Mj9xNe00H/Z+0w93DKMx4kan7kCKLsuRdr6QuK1D6VDFPJD0IfbQPMDSGoqY8aivSxsb6I0YYAiDGohBk1Q4KEn3Qz4or9FlYXC7Fdxq+dDC8pmPkBgBk+LuWvJvyjZQAE5TKWQyCqSirDE0z2AqihDXCKCJW0brUs/7wYQHRw+P+/LuLD5ftKuP6zavv2sr9B+2jT3/S/ot/+s/aZNot4sPIe8al6UQma+/gKIbqoBJSW7zwxRUPVV8LYLDr94P27PmLGn/TbDoqcoFHjNlseHM5imIST8aokTV8JKLSlXzGJ3TLW/GCNAHKy4Em2ktW9AuNbSNT06Uxfj0Z35SQbTJ6HoUFBUMEStKyfC18/ehRQG7G2nhgafVWXplxCnCyie+j0MmqaIs01ME5K0cnn+XJAXyRnNoncCLGE42NMf6n9I/iYBk3BsZL+6zCNV3s2ZF7McA8SdGdiTh4NyMZw4zJPfy8tJK2MQKm/M7LMRjN71MR/4+ePWw//vR5+/Fnz9qLpw8CiBYDKiK/N3FyLk07vmtbr79t3/36F+3Vt7+O7osXGwX6IWDn7DqvyF1MUHi352LWdFJIPBqlG7eurd5ba48ePKm9EYeoMbAaNqpdvG3xINdwOgAKvYyFR6R4ED7gC1xYpScvke4RLSC33wagfvv6ZeUkMhhAkggzXQWUnWXsyLrd/0VV6NlpADD6jY5Xf0XDZnvel6ipCAYnFkAXDaWjTAcBcKJlxshWKfSHRSQZiOIFci1KZfoRn7ENdFAKrhxfgMS41z5+uW4w3GYz8Ay7YCoQmKHXDbrz+LAcrPxG6XOSubJ0gyg5fjm/jCzHbiyl72jAeacDPWRbfo8+ycEkP7ajkAtHu27jFzoxY8aG0GcW99DW50Bh6FH72KUNIsgAgKl5us5Uv+lTNByNviidHBpz6uhbj7yxNcFurmEjyDxdCdxbUYp/pWugX4GpvOhzTpB6yaXJOLS3rUI6nu85a8wyfurDC+iA7iFoARozAOivTwVgUk9uC5VQxJHvw+F67b8bw8H+Oere/OiMcukaNtzL2BmT+jH3uM9Y+qyv+kP3cHTNntDfUjKAbmV6acZQPgBOzpWjXg60Qzn4rGxuPqNJ8U3o7FUBkBBEPl8a0PViyrSIz+wEm+V+DT27OK28sJHcr9JUlTLH6/Fs8ovXHzysuieiEIwBZ60ei5XfWGDtTMszInX7v3dUn35w9HsylhmLsTE6WN3SKDJmk3elpA+XFx/an/+bX7b/17/+H9ovv/hV+4uf/9s29mRp+fO1ldVKLhQBOznrD9Kei7Jn5ExjSG4+C8pEWB6+HfMJkafj8/Yo48o9CEPw/GoKMoQmqMaKYjiPd/vo0ZPe4JGbKI/5tre92b795usYNjkJt+U5SOS1g7Ida1fCvJ5rZ7UlQmwH8fJmhI4NNGBgcIQ9RT20qTystAMo6mHfMMlo97gRoTOUEC7PjCr1bLmg4CjEmwgA8EaJdcROsfw236umG8OMIhRTIXafeyYPYZCch7hdS3EVE+eve3zUSM/1cJSHF+PQgVYGL4xFoClzBdYWCekD5gBETank177SImRGDO0ANjtjE9YITq4HHh6hV65D/6eefZVbKKIy7DnHo6bc3r+3PcBp+zTA2Q75AJDVdu6VQI52Dx4+afMBJrtRrBe8l1E5VxRNPNaMu6lKUQHPR6zIyK1Vrhftmy+/a1ubu1U3heCZhvIkbJoHxKMZo62/tsLwMkYUp81c07UY+7n2/OPPMs59h345IKZLACcRIEq0psqjOJGFgO2m3caVl8Sp0D9l27RP+xkjIMPmq/b6WV13b0Qo9FsLbz+Ik2AFomc8es3Hs7UhbS0qCG9XVIFxiuGSJ4OXTT/JJVlYWA5we9aePnnRFj3D7MBGsteVt/IwvC/vxO7rgCvazeaakXxeD9jrj2eark1iGRaH6UerCUUnyB8eE7fYjzHZ3dkM/YTT4yHndRGFdxDlxAOk3Eo5hkctkAFU8TF+rWhDZPrevdUClJsxsAAN5QUge3Vwd1HRSTxmvEQ1ADQrJEUYjJPEcgYAWJCScH91ra0GwAJOIojGmOHz0H28zdDJvzNuDK6p6asoqofPn7SJ1MvoaR+OweRUVy0vj5zjX1NdonUMAKfEtMPITeQxtLf5sAzY8fEo4ACAdhPAdhE5NdW4ONueB2x99OxB+/jZ/bayaB3TVWgZb3pqtM1PBaxd77WR0/Dr8W472XnbXn75ywJfcjPR8jJyDYTdSrxPn+1PJ+eqItDhQZFGzsVYRNhWCGR+yRRn2q1PgJQ8y4nIcz3CJ319//r13VSefE3RqplaBGKfxpMT9PXcXSuG/T5Zxt8WLBmUmoKXfM45MTZ9MUuPSKIjWaxnuGacGFJjgncBMPoF/PXQ8v4w6q4PCauxZXoql3S6p0oALHI59+M4dL6aDJ/1qSftqqhiQDsbYLNbeYHyiU37A8qiXX1fMtEIuUCmhTK++Qw8irjTjRcxnFGd+a2/RswM0LtpGIA4OROkm3YBHnibLtSeWkCWsaiHbKeetbXV9vz509IXp6aoco3pJ7rxfpx/ObEe5g1cWa16GNqRGzqXw4Fe9D8b0p+6YaVpdF/sGsdQpIuTYrrSO/mS9+Rh4BZsAd30o8U7j54+qYhbGKIAJ85Ga3mWxsMY0IF22keT7c3NtvHmbbtNe+gbz7gk/2zOAFq0D+ADRAuc5LPf0KbAIfnIedcOgEslYbM74uZb+ldn797xTX2uf/2c44eATb2uUb7vcvzoh5xUZNE5N2RseoDCtV6DfjWF2AMWH2q8nStHP300c8IJc5/3YdUtBxJfAV6i+DUtHrsMgMnlpM+33m/cyRw72hfP3cbhJ3Od3yyci6ORezxT0qIYC0rwFLDunW1cCHA2FVmHtnvLS9/+rqNfp5/4/LJ9uDhstxdnGZKem5iByQWj7Re/+a793/+nn7dweruMLT26PGpjP/7oxecn8VggfsZEKLyvOrzbiDIHohB2gEsS7lyMg+kABONN8zwYMMS0p5BO1/LRd2/L4+OxGCBeg6kXdRgAgqAeq6Vev31r68P2D//0P2wfffpZGVaJ4lfxbgy0/CZAgAEFbCh1oXVCUd5SBqDQeTpMaSC+DVYlvvmNIQGOKARMRBCKSQ10CG/AfRcFEzErZsiAec+/Olwj6tA9hSjuKAKMCXD5jNAYrhgt7wwFZtVXQsHwKKN+zXnepoiMdqunrs0fxE7JYOY+sAFwpSQykBntqi/3oql7QEn3SAS3/80f/cEfRqHxDm8Dwp61hdBxNobSEwooB8LIQ1u8J38hBiGKqraDiDLEiLmoFO1cAIicKptn1g7lGYdaBRIamu4AHHjwc7nv2YNHbWHGc7YCSgJ6tsJPkwuz7V5AjpDw6sJSG0/FDDyly6OTFFljGx6qjSHzTjhF5STFioASGh4jgEnJ8ZrebXhGIE/VCpeew0bAa0wz3jYOBZoqqhNeBv7m5vq0nDrehS/RDoBBN9tryCd49PhRKXBRgTev39S+eTVeGRvRIy/t5nkDdBZYmCK5Oo+QnweQpO74Qm13c6um1QC/Sl7OOJrypXDSiAJhf/D7f5D6nrUHqdMD8G23Qt5Ej8mfCMOLj16U8WCoRBo4NkAQkOq7KQ7GcTHGXj2W8uMTtGJsKH/5W45hbzeeqtVz8q5M9VVUIvIjJUD7TOkC6odRaqZWgFnGtvNxjAUQFDoyYOjxox/9KAoiii/GSs4V2aQvPGOWNE6mH6ZnPRfwSfr60YuPykgDVvjfgoPpjA+ZfID2KfOIwk15Nc0TwKg8Cy/Qgtwz7uSkNiHOeFDYeOE8DqS8jpKZ6IaFgNQXz9fbjz5+0h6uLbZan3IdnrFv3F4czugfOmUn/HC08aq9+fqLtvf+VcY2DkEAGhDSE3DlSl6H1pftKON4nLrIRcS4+L2mAkPX/e2digIDX9c38qD6M24r3y06ZT6geyV61JY9VsVex2h6wsjZ4Um7DOgys+BpDdsZAw+43iVDOWfGIOQvmQU88fUAqCtXJbwMPHN+AQawRV6uqXOrE+XNGUeRTI601craxAkyptoISIhiF9gjG+FZhkU+lT56CLepQdM1+IFulFrC0RNBx0PGzXMa3W9xkTLxoPEYokciJtroGs4U/WnqU3n6xJwD97m47Iop154z2SP+bIxrAVDTsJL8tZHOpxdNLXlQvHxasxR0jfGxAGY99KO/6Bo8ZPUzYExHyJfl6OF7ThAj7RmTdABny6blAgxmX+TN4ktACC28bNJs0Y18z6eRZzaETqrIX1quPLJBZiofL2NonOh2MqWP7NPXX37T/vV//6/b7t5OexogKTrD/KAXPaQuRsB3utMLb5BPA1ZvKZM+6VOMAwgrtQ6n1e/1/Qfv7jc2yhi+ex8+Ozovd8DnfNlBNimHc9qkRO8O73WPcc217Jzrhpy4YTqx8EL65nCd6+mwoW71DPfjd3QAzvwmtcIsHJ0lSFJTo8rJbzX1zKakfE4A+ybYZGFJ6XSBA9s3hdc5vFMc3rr5ji53r+H7337c3ROnfOQmbTk5aFGK+SyNiaoYjZzst//+z/+i7R5HJvTN+GeMxv70T/7B57YTqP2AeFAhMgRpTp/BArbsQWTJ9fvN7VKuFbqLAWbAGG0I1XLiFzEgsYTtIAy0GgY3AIU4o5gqyTv3mUoAngwAj6uSVCNAl2GaZx993H7809+L4E3V1NLcTJRgOmH5sn2R7NHCEwZOvGNIUSQEqDnnXCtplNJhXBi1CpUHkWJwypwXg9kYtmKkO0ZBjMpRibJgjAaG93sur3fAB4OYAszl9dl1A7PImyrwl3NeBo8CGhInMVPdW4ycn8d4DR1sidpgMkae4JQSDC9LClcGAIFDRNsoW2FOioiHBMXXVFfK/Pjjj9vHGYfKlcD0oQ3mk6grnyeNrkd3AE+SDy0Lp4g+/eTTuz57vtvs3SOnZitKAhTMxiB5Bpcl4Txp+VEraw/qUTnjGd95Hn7qMi3Hs5wKU1sAwMiaQtsHoDOmNslMR2r8GAG054kMSaYiR8B6aYuUZ48lU9LrUayUvmgXhQkkrq7dK7C/t7tfShpPKoehcq+oJvBzEdBvdRPDjo6MVv6vCGotSU+fTQN5pqSoDmWOfwCbpfBneaTFJ9cBPyIL3dvNiOZ8DED6LifSc/PktJjK4NDgJdFM03DffP1N0VZUDf2mpmbLgJWHH4VNqdcu0aGB0LoHYZvy89tveX1QbDdlkH0no/fvrxU4q1XKMZIcmKIljzHnRZAqWT/jaipsb/egVuzJ4cHT2o/3+3RjT3AVgcByGaoCsQymNki8Ry/3iryYkpOTw7gxVp6zZ8rSI43Qn67Af2i6trIS3ntY03SGF/h1jzweD/m/l+vk3hSQCx8YAxE58qHfouB+1zd5ZaaWTMsBpIihXfaFisvTHqwutd/75Gl7tD7fRm8Dmg522sXRQbuI/joLgMTHpqsZBJtwfvFv/rL95ldfBLykvpQvimL86Dg5Seqw4fBxwJJNPE0ritrTU1Zsp9LIb+T1PEAtdZhiBaTlWJoxAPzVZS+rVU5RZMIKTJFuq0FtWuvpIpPp0+M4TqYWRWl4+PY5AjQYXDxpzGOWCliQJ8NEb3smpEUvteIsg8e4mYIupy39qK06ItOM89yC57N6MkSAWK6V40uH9o7cFg3wuYR6dgFoEDkVAaNyB+cHgOGkaav3QbbrOY0psxK2U35Nx0a/2LcQH0n/KJnPH5AHMNk+pvbmy3djLOLs+CCaoD8Z40piz282uzUVu766Xv1Qpug4x/fecvRd+ANNaro0PK4ekdfen8hd5Epb+4pSj3OyYexVgP9KaLyca64KqMk3Ij/sIGeBkwKISeEgGw60kNjNAdrf3qu8R6sl0YRT6UHQaKF9s+H1DEfRGigVMaSXKkE9unh7a6cWBpHV53HCgIN0uGwNehsLtiqnaqj0Ud/QpXRDaMwW0eXG2X30RB3uuTvQ0Gs46GFHOfq5kO0QaSsQlwKGMgFG/KQuRnCIlCmrbGDe9Xk4hvucdw/ba9T1t8Yl5z0GSx4hIG1cqq+51m9d7wFio/UEBFukAC+ccb/JJwTA4ACrHoOBwhsAa9of/rdIw7jY3kcUWQ6eRRS2E7qhy6MjRcNsFzQWmUSjFJUDVevr3X9/vwMIu708aVdHcXQDwkSib+IsHJ1etb/8xa+jf8+is/p+aCKjoq9jnzx9+vlHMdy5u5QEz5aCtXGr/Y+gS4z76tWb6oSl9TaTNJ/PE//o449KGOQleOBpJL99+/VXleNFqRtMUx66pPMOj25BQPXxhikvm14SPgDMu8ic3BfKX86EPYsQXPi8pkbyqoTtCBvhkYTPyCGYcjsC/6234DfXaQ/gMwAqoMnAG3D3muZEc5t8FsPnfHigGMhLOZjCtFqBqvTDBT1K1SNTykXcinIpL+eBHSANnQtUhY6kGBjVhvEAImCthCgtqGtUnOMmA6vN2F2+AhAGzFWkL2Wa3lA2w8nrswcQw2Xljmu1zfXqqTn79MEiB8bcI3mEze32jGaiTf3xNovVV0ZNOw0SA1UP4NafNN8KsYXwAoNhilgSvmk204gr95Yqr0PEyGo0hkPZlD4PE314tYhNOTK4wKSpY1MgH6IoebEiA6KsfS+q0Dev+w8e18altXor5QBlHiB8FgNZU+e+R2lSerzu7d0emTLlTNEBrsAJEIUmj+4/bPfjwfbnad7W1JpNXDkMyllGz9RDefPMrzMQtiEQju/PGIwhC//L8cIjNtI0zak/BfBCgzdv3haNRHc+/uijyuF6/ep1aCzJejL8vVMJywyYMvCF+0UuygEJYMATaCBSp+7Hj58UiHny9FGBICBMdHM58uhgKOQ5yr/ojy+KoUm9yzlvgUSPGPekcaui8TrZrwiUKGUMpTGoXK/Q4PBor/pmRSODfnstj0++zXU7vTgt71VfbBFCfiX1A6cU48PQFwA2rYAHTcN5SsBigDXGNn25Hi/V8z3RGc327beW6ywG6bxCbsJ3kYVy7CLD80scRLvEtzLGGc6Alun2/NG9tjQ7FqMfwLTzvu3Hmdh89659/etft7/65V+1X/z8F7Xdzldff126bXtjN+0+a4eHAflnl+0mfb80RYRH6CBL2FPf0uzyHQDPkcbg69Moc9ExshsRjIkYi7Ng2vsy9JhtNjfG099881XA+Jfhr70YkfHot6WiN4O7E/q/Sxs9ncFipEcPHhYQeP3qVaWF2I8KcJT/BqxUxCvXmX6xjx+wxvi00T4NVToo4ynyUlPMZVm6fqrtE2Jw6AiyLRKAdhxU/DHoRXoWOOnApecccpLwkyR2Sf/eAa5aPJT63MvoFnCL8fOdzs3JAl3ooCU1VVRGKL+Hd9OVsi1sDh3pIoa4nvsYGeFMi2DQPVaVKQNIFM2iG8gs3chpWrgDmBZ9dTrJxfEA+IPw03l9BhjJkyT93f2jog9nBAArpzb1Vb8vRRajpzNGHDY08CQN2/Qw6IwpG0DPoiPjvhU71SPPM+1RZFRjK/80OsSMjEdgSegXLABqtC/DVgDabBN++6M/+aO2/uBB1acAtKWfjd8AmDLCRSq21GV0IbpY7PE9UPI9F3kVTe/Kqu/1W/8dyAHa6kSuUW+1q8oRJOhgCOhzjl3TMm3pgYVe1wC4XOucz66pOlxTZXQ+9N07PeQ+dhg/WHwzlOGlzWQgHwtcwxHqNLaeK82WmmLu9IxTT2/elT232J9BidfYY/x+dnzaDgP6Zidj+zNmAJgN6tOw2uYIDfofSvT/tOfvPtwTulzF6Q8Iuzo7Stv6Pn8//+WXbWvvJOX3aHDlPgKxqX9s/d7y5/KGgCHTBADMQhR0MX1eBI1gatxHn3yacxPt0x99VgRkKAAkBluHT+MBHmzbMwY6letwWx4e4TI9BOAI93r4MtAhXC7Z85tvv60pSZ7uixcfRZnwYGbiOd8rxcCAFIAKI2hPDz1mwCM4GCR+XAYlHk0UoukXnUQOgI2i6cZarkSfKgHARMK6N4R2PVehGC+DWAoodfWfUofS8q6PA8qXiOkggBioe+sBSqGL+3nQmLi86bSRwnBgdKgdv+tbgcEIgCkd5dRVqcsAoZ8/F1f0K+9C4IyYutzLi2SMGGv1MqDVpvQD0AGiecToZ/+ad6/flsLWJ6CoNq8UEcs9FGOvp2/lUaAgY8Yoyi/xKCkMDwDvx9CW1/7sWc3Ze04dwASsEAZG3hRV7Vqec5PxAM+uIki5thR60axHHY239hgTUYfKZYlhrWnLCJSolbxD02AS9dETbSSAm+Yx3clY9P2LZgpQELjK+zo+rNVqy7boOLIRLfA2X8zPcBgvnihwKcfKNA2lf99TI1JWhiL1djDqfFRRO8xn0w9koTb3mwNYo4gDXJZWlquvjIncOzk9fRVbwFvGylQi0OCRXACeKc2/+qtfxsF4l9/2i09M05qmwqv4BQgTcWAkPB9RBIVKqBVg6ZutRezFx2iWxx6amNZDD/yKz0QERNuE6z2hYimGGG1EYy2OsDVC5Q2lLC/0teEsZWtzTJHXgwN7gLVauKCdcjeBTPKnQSIwK8sr+RgwFxAL3J4EPHq+ZeWKhWY//8XPK2VBFMzU14NHDyvX0b0fYoA8hsS0jkc4Uawik5wECznQmAzWBrKpg5ESUQLs8MZVwNBSePrjJzk/mTE73glwOShweh5QdHRwHHB0FofvtO1aOBJlvBm+tev2BF4M0DJNwAjYMPc411oJaRxFuGy4iE9tryIlw55TIh62QhnJ/eRa+25vJXrbRPWqbe3sV7SF42qqSmTo3eb79vrl65qCxO+LK0uVhyr5+/jgqG2/z1jmXvVIv5CwD+gYU5uGPnp4vwDBefiIjKNLLcfPWAEp+A1AEG2prSki97ZrwIOS1/EyQ2hFHx2IJwDmHlHAfz23zIaw9AAgLK3kKHTm6AFeBtxCIGCLs9YdzR7JZ/QcztOLdBGjiHYFQtQdED2Rz6KIxs/WGuQjar10OT1BB9i2Qq7uvCdHcPZTD1ul3RXp116Oe8aM/K2v4c2enoJP6DUqlDPfpx0z7nH6vvrqywJv09NzKScXZOyAL7mSnBz9MrUqR241ZU6MTaYt16HtZNsJbx6cHFHmii45FoX0GDF2DXiThP/4ydPqE9nxzFOLgm5vAN2L9i5jvL3piQ4Zv8hn355DkaNtJfXdf2zhy0yNg3OOdDVjIypP+rscoDnd7hzQihfKBoVGvwUOefc7u+LvB+fr3PBSz937UC8gj8dElfwG4Hxvy+6uMQZ1bV6l13P+d8rNq66/+71s09312gtHDDynnezwANy6LU9vc59iOBXqA/CdgAeMFcbBq8beTIR3/NMDLKPFu3ThYsYT3SZD9/GUMzE+0lYiT3Or93SocE7/K6rd/dePoR9/3dEp4r60M2N8Ekfr4uyk9No3X3/X3r2LDN+Sv87X+qVsNmXso6fPP8dklDtmhuLla5jeoAAxr8damFbi6a+srlWCI2Ez5woZQ+866HFDp1HsUKvO6bjKVqN8eAQ8CCspnzx53GYihDwCuQseA2HTPjlgn332WXvx7Hk6EgEOQ/NcKHqAA1OK3ojAUQY85CJyBs5UpQEpgc+1PCFKqB6uGcLIM7C7NDJR/sLy+kAgkLbyu0IXQEdeQYGXDKawvK0jKHn3AkB9cDqiB3gMDk9CmxzFaCkMI2mPch0FmnKNsax7wzRAC0Ns+kUdNTUXgFVALtfoXwljbpKT4cVDLsZPm0sB5rqhDTxcRh4tahop1/Beec8P1tbL27JhqcRGU3zlZWaMbaa7EENgPCqRPcqKUtcX7bVSjhcrFMz7PkvbV1bXyxACNfdW1krJvX71MkzOa8VgAGu8yLRDX62WMn1FsKlbilPIX6RFn1UEIN6iaf7Q0OomRozyM10zNZk2EjZEzXWnYXRKwVSRbREc+suYn12clQdbRjuKVg6U6UnTKsbWlDtDJBenYgIpR6SHQhP5YTCsDHv3Po5E2ipaqDxV1+7ncT5Em4BIkRs5MJXzmHd7OR3Ewxb5c20lBd+/316/fdO++vrLoimjUZGvfGFwGQxOhMURHgFGsikYfEP5AYZWXSlvZjaeftqEN2wvYPoTz9dKO+AyZZo24UDZcsXGpfqJFqhf06YZX33lLAD7te1F+swoMtaUo++zc9NVviluhorSJ/cAXwF/UUpyuX/YNuVnxGjLy2MILFjwbpuKgxgvUQ+ATN9MlVGQmKVAXfSIccEPVk8CGqZvRd3wmTyfgwDVUvJV/2ztXC5Xbm5B6kFrawvpw63E6dPYVWXFa778EBBx0DY2dtvG1n7by9iMBJhMTM229xv2cjprz+4vtacPrYhdbzahXliaC/CzmhSQlacUel3b1uC0nV5f1H5CUgYAdVtkPI0zspT+LIkwpl1j4VfAB0j3vESrYaN+YuQZ4/sBVfKs3hcoFwU0TbkUOaJDRdcAMuO7tHivVhV//c1XpTOMm0iU1eXAFmZkwLy7z7XAu33KarojdHKfx3ZRQ3iJXDIO5IjTRdbwCf3RnYU4EHGiObUAIL1NZjjJUhoKCGQM6Cu6n7zRdSWTObSng7fTNh69YrrTQqZyGOjl6NBUWcCyNvQNj3P4gR/AiIEVIUJbBrXyA2OPbCUDyJkxEBkdNovGM/VMwfAymh3E+eJ4c/IBNuWYuaHv8TRASa+xa2OxIWQVnwBK+JbdkzfJiVuPXGoTIG7mgRM3k3pv6e04QXTUrRkj9IljQRffZoxEwX72sz/ogCavCEjpniGn8ig8IRihjXQwna5t9r/zWDSreR30NxvA7gUlVH+9yuCnbmOmX6X/1cVu+L2uGY7I190n76Vb72xVDcTdUeXmdetUfv5hCWX/8ptzFdkMrauvaQOe8u41gDf0NS7uGc45vBv/79t6d961HH5ON3uOf/SrbEXqc48W29vPbzXFGJ6gD4HgvYwX/WnczcBwyLRT+Xj6HH+EVuX44rXUw/Gamplsq7GD0ymn9z10vOv5D/v/dx3DHShNpZExm0K/++5Ve/vK0yuCP+LERYWEFfI5fVAfuR376MUnn38S4PPs8dNmfyGMyDAxwgqkwHne0P+3331X9y0tL5dRVwAG12lExGxAmFULklp5ETYJff7RR2HspfZdvD8K5Ge//7Ncd1wrI/fj2dWWCgFLf/RHf9g+/vijMuBf/+bL9u7N+2bTWA8Y52kwBIcpnyJO1Rn8EJPCzv28G0SejyLDFKZCARordzAEJmaItdHAVZRPKJ0iikJ23v0iIcP0pd8wGuJiMAqhGFXleSOAyq6ISu7l9QyMiB5+w7wDw9ecdT5SWIxYr+eyDGkX1IDAtJ1hUg1JqARQYDLtugmKZgDVTQlC7toIrFbkMuXZGHY5Hte9leXKKZIALLrH27INiWR3yYy8NbvPe9jy6MhN7o+xCfgW9bIbOOBrp3P9pajlRQnhW4UlomGhxseffJq6VmNAW+W1vPzuZd3/9NmTAi323ALO3WupML4QIRRB0F104NlQxrYl0S5jwksmfBsBQPhuLKBDzqBI0PLSvVJKoj3ae7C3VwpPHhOQbTpnL0pWDpixUD7QKVLghU41bqGua6wCNo2u/8CIaUG8JM+KceEN19gbm9wrKiDPZ3Y6shIl/iFggdPhAb/kRT4kPqU0lldDG3w6adWq/J3+yBwRLDLkMSfoJlnUli/GvMYgPMtRoFCMvXbUPl2hg7YwavN3gEl0hHIXRTM1YypS1As/AnD9sS53jxdKeaJ9Bmw/nhr+xDPybTw+xvJ8UQwRcXl59x/cL4UoX0MCOxliiOSsVb/Cq4z5ZYyYCI7x85toAwC8F0Bh2lTUSHSJ/Hhck2g3p4NBk7xsehogzMBg7VAxf2ZcUgnDZN8m263UAoXQRztdyFkQDa3nuEUcFqYDqEfjlFydp1+trYTm2rvxdjMAbC+gJ4Dn7NKe1e08fQGURMkerq60p/eWKkdkPMZyMUDu3gondL4So4EDK5vw7uWtnfEPq4/ySUbTZoBFzpV81OW5xcjGXLu3di/fU8695Yx9lHzK4Mx57u7U1Fx7EKd0amG6vXz9sm2+3WjHO/uR9fBJ9C9GYDQ4pwX0Al7oMavAjCtnyIKlh/cfhKbRB6EdHhC56ivGQ7tcR5cMj2kih2XUInilezBblJHxxvv0iCRyoMoYiORyOGtVZORBm0ShrdJVlvHfjuGzelDfLKbBp6VT0yYychLA2u1CHPU42WSipmDCc8aSA+t3dsL9ZFM/+/RSAGT0mnv2tvcKpNNDytYvEcVqe4ypPhkDUUPywbkqIJJy6nvGir7TMUn1ppNFqdyL4y4uPeHDXnmLZTP0n+Mnb46eDdSpKDrzLNp/L2Nks2iRcLMLwFTN/OQ4D0BXET3hePH8Wdo5VbpmJ2C2dDlnOu9spAVIIn82PNYGfE7uQ6K0vTvzxo09KsCX12DPADpH2YK00gstvPTBINFbt/WlH8NH5QzHYNNq9iWfC0qoK/X4bbiWw8WeAc51Tw6/qQ//+Oy89rCvw2G8XKPdrhGxr7LyXd/ciw84LVIazO4Mh1kZ/AO0uF617AZHrae3RJfGWTK96Bp2oWagAiI41HQyGcAPbJqpftfRb/TyUuR+WVApMqbWaj8K/JY8f/8DnZAyH6XlAIZvgpkujuVopn4DkX8CHT4CiRUo+pf/1f/y84fx8IVFGRNbPXgGl+kRG2ECRxJNeUMADwZ3o455ivnigqfPH5aSD0yoFZE0KEOiMXJfJPZLpN6JN2iAKqIVxutJmhnQENp+HXPz8h1m2ndff9VevnwZRj6vXIjZ2eko98Oc+7ZtbW5U1Ew7DB6DYr59MowNMH4IUMHgNkM1YIwj7wuDUzAUv+lX6JrRGOaRRQFFCii3il6l7QZEGZgAEzk3MBPvRbvzc2cu16VeTDaALMNRW09gqlxQ034EJ597FIIXEyZLKSId6u1LczFtmCFl6guhANEwr6k/4fOe2AmspaxiOoi/K1cRBN4cJWVMtZLi2Qw40CFbM5gK+PgTuYA3lezskRyUQT0WJnWJMop0MICW+ZvSMuVlh2xedirPmFl9tJBxPGrffvtd2tVzI0SRfN4IL8hPExrmtVGcPJge0eT1jJXyFXkx9VXCER4jmLemdvP7VITD7vdWWWmTLTHQyjh99923pXgBQ4ZCu0x1yhkAPA4DNHgji+E/QJuytBBEHo6lzRm5jMN1PttTxuaBfXdwyb0OY2CzWCtOgRx8B+Dg+eGZj0XzjGNFFPMZ/VyzFhD3ox9/VqBHn0z7iRRqH7q5xn5g+vpN+J2hsFmniJHFEF3JBlCH/qZlATBT+cZ5KWCOZ+2xMqJXjCJgPBsHRCqBMtFUm+1tdh0F1/fAG2n23rKPk6ksXh9+kxStD/hMNAUPV/5c/oBqho9SNRXEoPMmGU55XyI59lpidLYCYF1bm9pmDDCw7+hIBgEVU3YTcujyB/Bepv6ztJ9MeLKB6fZaqBO+xSN9i5GDAmqUHMNDJhh7AErfyNny3FQbuTxuFye74dfR9uTJk/DJbNva2Ap/c9JOan+2o7OLth3w9j68vLa63P7wZ7/X7kcRT6eNdkR/G57dCc3kGQIyptOAoyCu6I44I6XLTN9Hb5ynbxEWzh3+tFN9TGDqHQt9+qOsRNW1twxr7mPYaquOfOZcWkkn2fi7KOuXr16F/64KoC9Frji3pqz0D82PA2ptTKxMn00RrYU/gEGAZnf/IGMfPZI24WWgRj4eg8Kh0g5RJSvMcrZ4FogzRow8ADcAbREJQATIYkStbq0H5mf8RdmPwl9W1NpKg5MJVNNPeMR2C6JwYYCqx47zW7EnooLGlt6uVY4Ze5/x1EzKEtHlxPToa9crInl0FRB1EBtw+eGy5NE2Mq4xRtIj5IE66Pma6oyuoLH1h5MHzDpEw+VM4V+/mTquNJKc0xZgCc/TX9o7HZnKkNVCDIsg5hcXq681tR99bkbBtfJvLT4AItABf795+7p4wQxDPborhrmejxl60bW2ajFbwTEm5+isLHu71SxRxtTsCjlg38kgfe9L2YdCalRx+nDHW66ta3Lkp3oNR9kz7/kj48O5evdKmb5XOalb/XRJP5c6Ux9b42KOsHb4fQD4VX5epUvy8l5tT3nGmL3jGHIigDAt6H1LOZEt29Co5/s6c76mP/NebUn9wBOgbGyAUucBd7rYqnX87Vmi9r7D27dXZkD8FnCcCpXnpRPSYZbXVtpS+CknSx9WykGuK6rkP6JSn+8O7fqbjtqQu25I++mxlHkcJ/uKAxBes8FsOaOhhwV3omJkYOxf/av/9vM3r1+3p48fVaQCaDk63C8laCpGpYzITJgRk3r+G+9EBAxgmw6z85zthMwAGxzKivEj3HtRDDaiXH/4OANwFa9anoGcIFsV9LyKD/m7/nAR5beT+45LGerq2LhVkgftzZvXzcaYdsffyzW8PoayNqpLm2cjwCTFwNoBGbEJUkWXMlDoBsYIqRNSCpqxqUeWxDhgOF59rUjMtdD1kFeV24uwA1MQEkKGYQqQ5Vxdm/dRA5jrvChA5SFyeTDhXcyFaRwdjIXh0gcgqKJpKQ+jawumrdyHKFU3l3ClDxnLGM4ekSN86F1MnDEZaGDKmMdsWsh0n75SPBSZ2j/+7NO2GgPwOgZHNEZdyhdJMu0DQBIGkSdKAlgV8WD0AB1KWPL1aBTO0oI9xKI4c93a/fUYx/7YqrevXtaKW3uWeZSMJepVRgwLJiyPM30APipxPMLjd2AvVcc437QHTx61tXiKlhingAIZ2oQ/tMUqIpEoHjogZsrP2MllI4Q824pe5k9+ESFFF4CFt2RVDIB/FiAHABob9fep7J4TaZoizSyjY8pQtEm+EBrgXUKFJ3hlZVRCx/UHD/MKLS5MnwLmNyUjtSdQjooc3Fttn/3oR+3Vq+9i+N8UiBHVWk8fOD3GUeRF7pQxZnDev3uf9kyW51cRrg+ejNB3PWd0KvIchW+aCmBkUPAOeUMvoEpZZJKRxTMMM8NYvBX5qEhrvuEB23qYkkMX/a7nH1KQuQJ96AN7Cx6EJ+QGjkXuAQz9ZIyUZxpJsjJ9oFzKSZkMEkDBTtt+wsPlOSNWi5GD7lR0ZUwPeR5hf/6jnbC3Y6D75tECZqJji9MxpJcn8ZxFgkXPHwXYB2hGYGzTsLMVcLsdz3Rzs7189zog67ithj/+0R/+Qd7nYuj7tPlN+ON2RE7eSZS3pGzOaWhC7vM+OhL9FnrV9h2TIryhHMARHhRZ03bghv4UfSaT+EkU1N6I6X7qPkybttt+2iTacz98vp7XcZzOX/36i8qZM8Vto1wrQE9OIreha+3ED5Tu7te08t7OVsALhzgAL/WPjPUFDEAupsXz5Bjfm3qrWYuMJbpWBDNtLLkvPUe/9IiD7xy97d29kj2RedN5eJ6NKbqH1618tUJbXQxt8VPaY9zRIMSo8vHro0f3y3DWVFPaoFzRMrqLo3gQB51e55hxCiwwUq7tjBYDSun6oJ56jJ2tc+xMzjFZXV0Pn1uAY6VxHJ7IFh7rCdE9NUaAwG9AZunZyEullaRfHkHlObCcFcZ827T77s7dd3YBOAy4jh72CDF0P4r8nB7ZsseMT987UB6jjVrZNHtZceboTouZOMUlP3kXlDCbM5t7OIuuMa1GltCeIycxv89KhIdCP9PLBXoyQujZ5b0DNpEiujSCTpSqb3hwOMhPCFJ099nfcJQNubuWmav3AAl/9GTJYWg5AC/XGy86wyyUm8pRS3/pg9+pt/4fSuUU9MgXXYLn8Z8+VJvy8nvxHSCfz+jheja8nL+0I5fVPXhEvexqjSEbFxvKjtKLZUDiYEt9Kj2av9rQOWNHFwOsZSs5S+GtBakfab/bPBrrexp5ixfTv92d+1uPFKCRAfaB95WWMBs6nQaIXYY/LPLQLzbcmErrqT7+0R/+8ee7WzvtR598EoGOkKYj8nKgxeMQysq72xBAeM00TT36IV6aCBWEOTE7k06Nt5PL85qjf/bsaU3vYJYCOvFcQvWaJ/dYl/fxiKB8yls0y+aNzlPaBETdNgX8EAQ7HmW4tbFRETnP3bu4TnswXATSw65FI4CA9KUUHsHiXfKWKRghY8DLg5EBwAJJGVSMwDhjnNCjFAjkzhvMiBe4qFC58xg4L0rHOKhHGZSNe51Trz5a8SCJGwtgUsouPxTjyv/hkmJov2EgYEq5PDIKhWHU3krIvlMSJZg+KzTlM3ChZjGn6BIvHUjmGVWoPwJiOwrMhq6AsPopUOWZ1noQYESpWhBhPE35yj2piGjKf/32VbXP8vvuJQeYpA65TgC7jUeXllZCw5E2P7sYUGHJLW8/4CLjsRd+EhmL5ozyfZL2mc65Ke89xZZXzzgyEKKD2iBKhMf2A/imYuxFCO6vP4hCNzZ9GwUvtDflyJigu60apqfG420ulpHe9BD592/y20RbWVptCylTor9xowB5ojbKjPaqOikDS9ptWAzkEfIOvHqelwiblVDyY0TFRHIYIUBbmaF4eeGeKCGC0RUkb1hO2HabDA+LWOwebLeT83jT4UnGXJLu9OxE+3WMLoMOrFnAspz+mPKg6BlcxgSPoRdwC7QbE9NE6CYiRHHNRi6kETBkNsjEE7x10yjyfdBav6rdMejFLxkTXn1/FNNl8ZoBEpFwP1AiYqOOHsW6KT4CPDc3tqJQAj5j8OUhimQzULZQsIpQ+oD68eeHMC/6ma637xU5l18mKmEjW0BtNv2fjYycnZ90OsRxw/J7+zupIwC8AEyM00mUbRwzkVPj4tqLgN2JmxjhFlkJfzx89KyNRp7oHE7bxtuNtvV+p3355bftfYDFsSmj8dv2cO1eW03fp6KjxkdNm9vja6mtrK+m/pXSe8cB3FZNHqXend2jtrV9ULl+h6GrvC4Q/yZjYuGAyKTIh/QNidmmyW1UzdCbwiHb5Nw2HcC2PEjgfiuGnzI2NWWfOtP4v/nyyzqvvJnJGJLo05G85jMu27YTip6ey+eT0GJliXMSvZC+39xG6V+GZ9L20YAWkRo5XOh0mzEXbWXsjCFeFpUBcsjS1MRMbQPg/Hnky1589eD+6IojfJTv+mXfvupLxhJ/Kh+TiuKRb9Gb8xgcxhGYXouRe/LYptEjGff9mpbhrAAZfqef6LQefflQerOiWGlrPkTPWrU9E17yLMjo4OgEUSNAB90YcRFd+aMVhUo/zUAUH8cmWUG7vBwQZHzCe5CkqCXgpo/vt3YrCsmROz05D2+RO0LXI7gicmZbyqCnbDq8orsxsugosj2SNusvp5ftEx2SywhQHRzuFyC2ktkhELBybzmyImpukc1tRenZLE6kPnk8VaWxoGdoUnWnn/R+XzgVmxl9Th9y3NkQfS5nPAeQQhehKbk1MOQpXUo5d2ApfXDOd/rO2NETPjinrgog5IVXaxFYgaHcD2xkLDgofq88wZwTZa3y8sdA5v964RP6sgIRoU09Yi/t9r14MWX3GaPUlzbQc8C4YEWf/QlfREeoF31ErRzkiY6x5Q4cg4ZpeegSvZviFpaWa2uTi4yffEkBInazdEqcFw7hQoB9n9Xqre0l56iveLOfHw789tcdqDlEmckf2s6G91B+Z2uj3UY3k2M2LRUWHQtU/7N/+s8+f3j/fnUcQwj/m+qyv0Y9YysF7kp6kyOQgnnDlC0PgPGpufMwNwTOuFK8ptpexghbBSScDWCJTMkt0UTMJ8JFuHlHvBsJxR5Hg+kJ2ofLMFWYT87YB2IYcGPevLZSuMqg3BkA9/FMTTMSXgregHX0TpncIeooE52GUBlaU225oqZl9IHQYApROcQrBgxNKBQg5DrMXKscUSR9LcYOEzPimL1WBBHQXK+PhKamLfLd4V4CU2CuTpTaSTs742t7eWt35fHevOP3ilbkuyktQA+jmnY0DvpSFea7dlWfYnTdK6kUWN6P0TA9YHwIjciAzQBFb+Q2UW72DrNAI4WnPv2zFNtUSGv2dUpzK7m7aJ17JDWPxfPWQICHV1wPT04/PX6qpmbS7vsxOJKr37x+1TxGQi6GRFe8xCuo6QPCFhrYfNFyfhuY2vhU/SdRiLxRwoZhbUvCaJgWYORGJkZrJR0AK1o7EmN0HEPuummPCko9R+E1/aF0RfDQ2dRxOQrhT4tQKACK3WjhESAHvwKQNY0CJIXnKGoHkbWzuXEzlUCw0NxY8bjte3UVGkxEGWCV7YAJ521oa5Veee7TcpLOAj5SR+opMBrDAUymcfG2j0q27I+Gd0yjal/lbIl4pW6LY4C8WsiSayT2G1/PX/z2q2/aN998W9fcf/CwolgMqOijCDLAQY4oTxEokV8eO1rhMWON7z9ENsK9BaTevn9XvGb63ka/ctAsRuCJMiQAGIXqcTW8T0bOIg4GqyLM+U6JoS9HL01uh/t7GYfj+sxoSUqnPG01cHZ8WOwtmiAigYduQkfO4ZS8z9Dw6iJ1jX9oMwEdFPfag0cBHDFUN5dtJzpoPwD5f/o3f9neBTieRqfYJFVE8Sa0vgjYlajLedLXPrZpR/haDp2opf3QRMiALtOOpsUORexD58393fY6NHkVx8VUPfofB7AEedYU1OpKf/yVnNhy3MIMHDwg1yOjyKgImelxhhdPigp6tJaIyUbavxXQBQSYpipFnxegncHL2Jy2ucjAqoe5px/xTWNs4uxFT0xPR6fkHGeVnJ5fnZcRFvERKcVTHFWHp0Pg3yGp3/58dDqGszeWnCvjsLyyXLJqWwygHRjGh3S1hTOUUQcpoV+M3IP0T55OTQnFnoguqYNxpwvDCsV3nuFJLvEU/UPflAMZaaxnOqYPZl0yTDlCg1wgtcHMjPvZF7qzVn+GlzjWHF+ORKUIhP/0h7GmGzhSIiW21zlIu/VRZI7OFlGW3gLYMMCcKlE1j/DD966ZCmCv/c/SdzxLH9AjQBg+MitktW0BxNCJnrZnZgGW0GN2NuAuNAHczP7IH2KT6BOAmD4T/SobkDLYMDalpvbKznTwWaAG/VIn+6Yd6nAdOrmOLDs3fEY7dmw4lOM8u62/xi5v/vmxvhsvzKOOoSyzWXR49V8bQw9lV/RM+3KfdgCComWii35zdLvV+0EezALQB/Sw8ulR9YoWAWH6qbwUWHquniOsrPyubDMpnDr84Skn9i217VUBvdQlbaJW3IfG9BL7LVd1Mdhjll5FguquPlbPf0uDOn776W86UNX//kpKzWuGHvMekxe9dZL+X4dHOSBl99MGYzf2v/vf/G8/Ny3DULn5KAwx5KYgknApxH166AGrPB+DCwyMFWCT9G3grSoUrRHyluPyzVdflYDIwfnJT38/SvqynqUnR0Gi9ot6Pp6E79l6zpxBECnBmGl9CT3lbqXIk6ceQTFZK1eu4+XxzD2XjiKznL7m98NAwrOVqJm28c6LGbUWUfPCqAw4IOC71Z4AmPtEmdKNYiIGF6gjhLy1gTH8MUwMJk8IA2AU04aYqaJx+e4zZVreRJhJweaaReMoq5rLzyGXBPN6YUQCSNC61wMpA3M9QkcYzWHXMu68umLNfRGCals+U24YTvvQi/HNyBRwAKwlgDsku3u4sc0z9YHi6DtMpx9RfOoGyLWDApNULoIpf0vo/M3bd+1dgJYnG5gmk4DtGtfa+4mxrAha+mfTUQmQvFqe6WyEo+be88Ko+i3nCVPyZpUhvL61uVmrxwAgSoniLxrks2c8alvltETqgPq9AKJ6JNDMRMZ4McZnMoYtwDpKnCHjcfex7l4svqBAJcT7zYaBlKVkdPWI+AD0q6v2DTL93ldlmnLtO/nbsb9HyBgI+4LhO86LcrtT8bDkRVlnlP6RfIXbdn/1QRSspHSJ53ORiduamjOlgd+fPnlckTmbcTJ2Hl0iSsmIyY3SPjwrj88UB7AA9HnUlMfe1EOSN2yye1aG35hxdAi86J4DB3bl2h0aB7rbmFI+GbkspyPtPz7szzGk5IxLJW9n/ExFAV8eteJekUXTTOQMn1v1li4WkCF3lVOae7UfWHoQ3vBZuZQ8MGuVoIiYzYE9D9I06vnZRU1pSpXwbNmLGFr7/wDzwFTQbpuOYpmZGg1/WfSwEu86/crYHMXZ+PUXX7S/+urrdhi+xEceL/TxoyftLPUWYAodgl3iWFgw4tFe4d8L0XQrBunA2Yy/KWH7DcWwRPdP+5w+R+ALZO6mrM3I1fud7bb1bqu9/fZ1+y6OKKBOXjlntZBixoOxOU94uespegwg9gIm7HklAkAmK4pM/56fRs72it9tKQJcnR3ut9EAzfHIljxeKQEiVzbK5UiIcJIT2x9URDPjg870NGeXji0jyLnIb8AOx8M+jkAmcMD4GWNRcO1mqOkYTnGlOaQspp/eBRoqVzX0LF2Z6/VBfqDonmn2ivKHpniB7pG7yZHFj7X3XP5EeciSsbCk3/SiKK4oBxslFYXspYDSs4wrp4YNoVq52qLyov76Sb6NpZcomo2Z8bhVq6L9u3v7zaPA0qzS5YwjIMdR4AiyLbZlodc4rmwA54leFSEGivCpnGRmhN0q45rznPvS15Gnz6IvAc3SfaHRtbyl8AVwIV2D7vMb+hivDnZ67rDz+KVoFhr67jA+HfykjJxDD6DU7z5XecYj9+EF39ls34cyjKF68AInf8g1q2vyez5WmaUPqk1sUNBOZM5vdEwFCFJeAaXcRD+hG1oCXujgqPrz7je2CzBziMCyO+4tPR0dAhjpM5xAp4qgGUuf9SmFVXs4lXQSJ5XdkV82GZBrxwS6dTLXWXU8krG/v7Ze28rIA5yNzCxH30+GP6tNytMHr5wo6uTz3ae/x4Fed9ezMWkb0AhQy+Pdj23Eb/S4SHKPRIc+/9V/+WefW+mDsWpX4hBGpxANITBxrbALeHLNeJSj1XciK4wmpU1p8IgWY0zN7Uvqh45FR3iRz59/FOJFaYTp7SjM07UKqAYnhlKokme3E08S5TG7TiwuL1QUoKY1I2QUuwd2Q8yW+4tZmH7xezFQ7tF/A+xVtMigYTBgSO4QFGwQ5FmYDqU4CoTl0MbKw4qBLA8j/SesmEtZiAqcdcbuHk4HSyF4BhvNMIeXfDBjQBh5D0MdA3o3yA6/YSr5PeiBxoNQmC4iODQUJcTrRwNL5UtQS1GlvrQb86gfIDUla7uGsSgxm3HaIoQnDhRgFPPmpsMIUnkmGVv7eVnVRwG6Rk7G+tr9ag86iK4Iddvwc3t3P+M/1Z48e9EuUwblWomyaaPkcSHe+wHWHieBf4Cl2ik6Y8E7sUO/PouWiYIZP14ogOFenuLL776L97JfeRg8VwB2Y8NjteSNTFaytuNeeE6EwFP0jw5OaqsCUSGGYTKCthfGPz6Nkc+fSB2FTznpH2eAAqEoCDoFZNzRlYFCTwAMrfzuXgaLoDNsIjvAriiTHEHeW3mleZl6AGovL0xnHUZWTElPt7V7a+nvSYEcT6Gw6zq23Xi/Ubko9BDDJC3AdiLnATqUgyksCoiBBAQZpj4N2pdmu1/iNKWOvqIEACHQawNk5+V71MrWnEuRxc+dl7sBKOWalxWh2geIm5qRl0a5AEPK8Pnw8LimVRkci2zITV9laSd4YCCOTDkrfVrdVK3pI/L0PA4Y3UBGV0NbIM2KUe2x79fjBzGewTenxwddIccQy/07FzUIj+yFf03/cHjKu50eb3MT6ZCHe99fa6MiJuQrxu84fPvf//n/p22kD9cjYyUXzx4+akvp2+HOXvHvXOgViU09AfoT0YP6GppqrxVWlwEoc+Hj5SUb85K5Lnvxq+q9dELGo/KxQgcCa3WhqKNIi+eZiiDaaZ9xB7TwIGNK/jRVORZxeKA3AGF8jIUnNMzN9r2N8AlFzEmWZ2WvtzGG/MI2L5MB2nEYoqvP5UmmHZXjlnGvPajCU9ehjxkN54A75QMzaAz0OASa9iJbztcWJ/mtdG8BSc6l97Q9+oxuErniJOIJdMBf9Iff5AHacd61Pf8M6BDVSF8jL3SNVdHytuRvXgVckRV84KH9eIctoLsZLTyOBPYnI6cO40xW7cDvRyDocXTPs2dPKlWBzuo6ur9sT2GVYkhQJhOgpJ/oxHK40zdtNfb0gvaYtVGOWQPKktOiTnIn77KiXqGnpHH3VMkZQKk1BlIUX+I4EA5oW9wxPtXto5kK0e57S/eKr9CHvsXXaO8YAFYBj7w4Rs4Bajpt7HwG9vAUPUS28EuBtJxzkBdtBtrwHZ5DQLxW8pKj16EHOfzgny/olVc5vuqv9mTUtcMrZcV055romVxX/QiPA3z1W07qu/cCzmgeGrK/9rZUhrYC4XhXMMR3/XaupkXTDIshlFHAU/ty0MvoL0qpfUvRKbYQcd52R4cB2SLbCuDws1Pwiy1G7sVWSnFKrdXfes+h5OHV//u7D7qxLq52fX93/o880Ilmd6IDzoM9yBxWIU9j/+DHP/28pheD8OUoAVamsxgRA4WBASYbCn5I+3gCLz77tBpvB33eE2+Bd4GhJGNTtKFihQStMvICtkyRmA7jyZRHlkYII0r8BuIqBJn7eMbAxu1ozxuwV42okT56WaJukL/97utiWIIDOGIgoXZhaEMGCPLCADVTCTc35pkny8hThvYHohhwDQ/eZ/Ub+DKoETaCUDQNUxSAymdMYLNW1xUAy2ft7KHZDC4m8lvaU0SOAA/CQEhd1z29fq8KSkzy2ViMlZCE2NEUGFmitZWC9jqjEAcAKFKDiQ1oX41kynCpFKDkR/lP8jhmZyyAmK9xWYzydnjeWz2yaGG5PEQPWnYNwAHgUIByxUQ2CYxpO4rE9NZkFP2Tp8/TL/uvXNZqu6kYLysXTbkBjEBZKce021J7QmU5MPQvXAxgffXVV6VkAQuKmQFHM4ZMVHEnwiOSZgwpF36X/DMAQ5Tl2ZMnpcztz7Vhqim0sWGwyJd9fSQwm7YdiX7mfSxF+VlxRlnWlEPuRVtRHs9spHBfv3xZ/S8vP/cCPvgand+9e1c05BgAdITeFgbG6Isvvsg4XJXHSwHq98nxXkDKTnv3/m1oeF00efhgPeMYcHVhcQnHJl5Y3lNVGV8RNqtsVpaWIxvn9UQCG+OiB2CEDhRF3mqqXzs5JpwfzslilHkHj31vIXyGT0TsPHkBn5oeZjjwG/nBm8rBl+4lf1by4E1Kw3RnRVNSVo1F+EaytyT5ifDJ/BzjA8CElgFbIlTGmLEUbSYTpbjD0uXho2vebXlCtPAX2StQEis6MxUjHVAFYOCxyzgdUhfkR3kG6qwNYTOm9swayz3LASCjH07Tn6taOSdPqxLm89vr16/an//Fz9tpgJztcp49ft6ePnik0vDLSTsMQJfIPj+9mHEEUi+i1yxfN/3fdYEokG1xSj+EP407Re6h92RNaobnLk4HkExG1qO52hgUmfZeh+amVEyfKJMDQV5NPe8EBL558y4Ozn70m7SDOIEZl5XlexXFLsMSQGkZlZmNHvFgWIHJufDSWvgk8hw6ybNdW1uJzg0/oioQk7bQe5hLbMp4mzZHS4+KIveipWUsc4UoMeBoyj6X1nSdfCh8NORC4g0OpVfpxiDR2hQ49OSM4XO6Cz8DMmTB9DRQ4RwFqn5jzRhXUndomOraWQAnQwa0QLgeV2Zxlo2o6+Hn4SNgn07Ci+yU8uwppy2HkQEzMmZMOOlmeNgR4Osi9kfbOYmeIwjYO4em7MOwkKvzaZd78s8xNf6Vf5m2SjvhnNCz5cjj4fRLXqPz9qV0HxvDfpBzjqg0Hf2t/ThTRm20O26z6v5kDHxf+UxpqzZx6m21c0IuA7pt9VKb8KbHbFUHXh14FkhLe9Wn/Wau2D99cANwViAuX9iOAk/u8yOGymG8uz1zSwdmdT7t8BqCGeyr8sppTfsd2qINA1AiI6WntAUIzjk6wEHfuJcO75HsmdI/FTTJfWXvUp4yqpxqi3xDOm2iFu8UgE770LP0jvujQ9SND0TdrdBGS/ay9syLbHKMzsPDFnMoQPSOQ8vWFR1z/9Dv4UP9P5z7waFN/94R3k2pPtTLX1EkbfR5NjwsYrq/s5F3+so8VcbxD3/84891AEqnJHhCiGfunMDa+NE8u6iURNGDGCrTCB4lw/MBviwBX1tZz33mpuUc7VeDHj99EqUdw5eO18OQI1j2qlqOx0aw11Z6xMY2FaY8gDHMLgxs+e7u/nZ5vhHzMjAMKGC1HAMl8fPoOF5T2moQHQwJg/Mk9T56/DgezGHKOqoBrwTv/JkTlkArB6ZWooS5RGEsq8ZIhMfgY2YvhomnZ7CHFwOCtSThUaoVhYpCIOymlwx+TTXeCYoBq0hExsO9BTarjl5ehfnzLtxKkEO6LhD5Y3LzJYaoVGv68duoHWVBcWJ4ddjs9qOPPirF9i7KXfkUlaRa08K8agpHOaalbLD66PHTitJsBkihm6nfvm9TlGXaA4jb+JRXAThpJ8+0ptbymVLpuz13Bc/zpeCtMvQoIN6PMbTCrZRPQDjwIP8BXUUHAATPV7PtyXE8Y4anHtgcIdVH/FPRvrRbcryoCsXlJdfqJMbU0++BnLF4mDY6lVdFadrKwgIFUzOioKIpwNrG1mYZ4VK2GQuJ4pbSmy7QzpwNb3pUyUz1gbdKYVDCK2t9I1IGxzTI119/XU5AJeJmLD2Y3jSMKf5vv/kqyvqkHUj2TanOL2SMecnvNj3f86YiyBJ15eRRCpKu76/dby9efFyA10pR+6EZCzlzptSAV04Bz44Ske+H74ylaB2gYEpUpE9b8Vt/dNFRgV28RiHiHcrNVCAAaVrK9Cm+x2sUMMAPdADpjIexJb8VUREFSs+M1QmnJjpABMxqPDxGhtDMdPXDJwE/Od68fVPv+qOdph0pdpu4mja9uDxpHwKOZsqIjLSj0/M2njbLK/OUBonQAEuENuAk5Y/F4fpw3qYD3CwOuoiyFRmh4H75m6/aX/z8i+iPmfbxi0/bJy8iH6Hv0bEVoqaPT8MfV+VwkEvA0COVrmOgPd6pnLjQ8yQ02QjY3d2yfcV5+lm6tfiytoSZ7StTbdaKvnJL0ZVsk9W+4Oa2eHcudQHL9Zzb0Esu2Ndffd1evXwV3iF7Hi20UDlENQshx0tloXN3fEToRBEybgEa9oybnJCDNVNyYA+08Skrd+OERSbxibQNbTAFV45cdBP5I3si/wCn1dOHAV14wDYVY0G62gy4iIICR/IwywJm1Ok74PHivG9hgi+c73rzInyDR8Md6aNIf3c6g3/DT3Q1hwBw6NFoq8x7DrJUAg9nj41tHoEm4iwFgPNEL9IHZgPQRB4og4tP2RB8xNGWx2xsyRneZ8S3N/sWPR7Lph36a8GXduoLYEePaos+oBHAU9Oq4f1Kvwm/AWuAlfQBfXNI1dA/jhg+qiBCyunA6EM5feXARUdoH7Aruqbd9LWoEDAJYaAuuai25MVJAVhqQVf6p9wCKCEQ/ej6Dnh6NFMghW3TBvKova5PUaXHlQvQVeQvdBgiVQ6/sTdsUE5WudrvPAA0AKShLtdWA3Iow3VVRo4+Pd3tlGuMgfYAb/pui5MCh3nRRcZT2Wg/lFHtzgv4LjuvwY78rC1o4OhbdIh0xUmLHmMb6Ow0tI2w6SK2udVWK/PzSxkv+c9xfDMuHkFHh3UQlT7nfFV/14a/6Rja+P3x74CwOsJX/WPol/4uRl4Ptt/XDIip0lr5+Wf/+D/+vHYyD2MAVaYGGCtGqZRsBIBi2tndKgagkClYzFO7nJeXNtoeP3xYUxP7Bwz2Ra3AuxePBCiiTAyAgZW/Y7WKzhsIHg7jJ3RtTyleh2kyA3J6Fo8s9cDwFJkBrBy1MCMQBlVSTB7mikkRhaLoHsJIwOBBlIzcgSJBzd/Xg3MzKFZR2YHcprOMJMG2aqK89oxmMUWYoe4tL6CDMoxFCRVQCnNVgmAGmkEZmK7f0+eyGca+XL8roXqESGgC8Rfqz28OfTYO9eicMBTgi8FN6/gOjDGK6qnBzz8KuRglL23GkMqXdG3TzMphiOIyVcYQ2h5EEvvjJ49rTOYXltM2q3ailFKMKSGRGErR80CBA0Io0iRPDmARkgfqrqLcPSzcd7kmVs7u8ehDGIBe0iZFYsqsdrUPbbUZDSn5J4+fFJgz9cUI2NTQBTxPXhf6oQ0jkH+5r0/dWeVkv54CH7lOdEIEC3/IBbJ4wHJ7nqecJUvOOQa8Yzu7m1rzSCA0kV/DGLhWVMcDwZ/YKiF0t08d73g5xrLzHgM43hbCo8SUwOuSc+TEaren6QMwbpxFGI4ObfA4EoO7HMVoesIGnzGMMYInp5b8S+CNsjV2kSsbnIrM6Oe712/aAyA2wAQQkL9k2TrjXIYf6Ir8Meo/+vSzKPbpAnSAc4Hv9AvNQr3y1svYhD8odKuHAQB8i2cKeObl85Azho+9KHA80I226FGAVtorysFhcZ9cP/XWlGv6gxc//vizuhehRNJN9d5/+CBe6EqM8GUlOdMFXlYFkmOy4pEtlnIHKbWxyMBNrhWdGlVP2iEiI4KxurIc3joO0GptvlYPGse+6OY6NDYN77Fmv/ziy/bdq3dtbfVB+/jZxyU/tgTZ2t1siyKz4Ul0NXVtIYBohN3StXE7sgL0WSRwlH7vHxxXjt5Rxm8vxn1n/zCO6V45psBMRaiin+4HpK+GR+ejR+1/RcfI4cIrnClbURgrfGYhRC2GyB/g8Fd/9av2b//tXxSwp2/pRw/Kp0NMEx6ED4Zpr52NjXYYPT2bPt9bmo/jMlWzE6ZjRyam0/+xAl7nAFHqJV9yoox3WLd0jidRADjGDHi36TH+8QxXK8x8di/QLcooMi0izvlg5EWs3MfRxSMOAPH6bmdzusO+ZsZXm9kYoJXcshPqpXPpqdLbrkuxM9Oe/9h3pKcH2Q/TlnjRAh5GVi6mVdre6cRKpUif6D48z5nw4HQ8TRfJbQOKtIsMKRMoGYw+29bbn3OpV0Q6VRcP97zjrgvV03VcDzisr65VRAtfehxRbd8T3ud8ipaJ3ttT033KNAUPCIp4ihKK7HFS7RggzwxoASaAZzpX3ifAYU9LQNdnyke7RaLpVeOpTjJcwCVnRIVc6x6fI4LVL3bKdXhDlNH1vwOgFHb3vWiT3+lQK6kddX9owiYN96Kp6+kMZftc7UC/HH73xbXs+NAnR/Uj9+GFAQhXO3L0/zXIdb2+6m/KwU++qxNfdBurTtvbsFcpH0+FjhxZC3k4sX2xF54Tcf3QZsJLZrb0Ewaoqvt/dw3o0OrvOvo1v3slgJkiqwspuRZ0TMVZ3I7snh4ely0Y+2/+5Z99/uzp02JU4U+GW6QJQMKMBo9iMoCUyNMnz2IcHkQgrmJ4D8qAPX70oJjKIwBENngJ8ok8H43RsycVQ49+koflDRBqDyWmnBCickHiKUtYFb2SiApFzsYTKoLrRQnjed4ZlniwtsWIJ8RrAxYBO4OtL5iZQayByK3OF4OmH4xGRrRW7vAuLAYgsGhFkajLfQODdQV1l7MVYbKaML98zywVak25QzsxOuBkAETaeFKOYsAoNB4oxQZkeBFOTFTJ+ek/g8p4agtG6cCwRlEhvay8ChykbT0i1j1tP/BYtN2qEvl7cuCMI6XQH6JOyD2X0eNkRC2ju1JO7TAcJfHk8eMaF0YAULH5KuMiR0Q0jJe6srJWyeKmYg6jPA5jkESgKHYRF1POfRf9VyW0M/OzBX6ePnoSAZxP+2IM3/ZoHQBDEb18+V2AymF5vpwBO3hbvYXmdgMvYJA+W4WFT0XgrsNLmxvvw9RbtXs15WOlnWdkUlo2M6XoKE9tI3yPArT6xsMnlbRu53t0FcGyZ1hNS9SY45+JiqgC6cLa86GbqOLAm/ikG5bZGMwe0VK27T8uArLux4DOzi5GNmYLMFWEZiSef0CZzR1NgzLGOwGjVtbZPsOqutrjLf30BAnJ5kd7e5GXg5oa1WZgBz2GnLbXr1+WZw/8AUoSwHneeC+kLkeDMXz06HGlADCCxdvhkVI4eDXlFY+Sk/TLPlUd1ARQ514AztgC6uSXfF3HEFFRpnhEhfvUjyTpnocGfOEdqQ4iRfLRgCd7YdXUeeTErvdkHjDjwU+OB7im3WM3AQ8XAbLhybPLOEXpyHjAhZWEkwB4ZFJ+XTi9jd8EBKWOHs2Kcc31okJfffMyPGthQXg4dev35vZm29x6nz7fRjZWyyOdTruBZw7iafTDXmh3kvdKhYhMcTbw4kj6aOue0xjci9DJQgPbV8j7er+1lXJ3ir7T4RvjyHivRf7wgRW9vkv9oBuMubQAerYWygSsioRL37BQxPiJhFwEOFlsYsWksTDGeMbGth50D5xEjYQX+mNYbFEzMsr7D4+LmgXUAs1mHfSBfBlrPGx8yaeIEfBSkZPQ9sp0XWhIX5mC0kZ5W9r+/v3bmrIHwuRu0UOiTnSosugeDiW7gXjGuPb9Ip3FJxkjvB4+xXelN+/4rx7EHLr2dnpQ83V4qEeygCQb4JoV6auRA2xTdgeDgIAobQdWV9cX7fBwv+qpGYr0mf4+jCzXtGTO0yna6D42Qx+1JdJQdRXgCo+rv4BZ2oUXASt6CO3skWi8OMtmHeTjmc2h/0RX0ZJjSY+O5HWae0XNVvIb/URHKrsCGqm7z5yI/Bi/HsGqNoU+tSFuxoNsFdjIX8lvjm7nujz7jS3hROIz5XVg1O2bzyJ8NSuTenJb7uvgrY7okyrv7igbl2uVc1uqInWH/xjT4R7tGmymYwBRdZRZyl8q8uJsAWAhZfFM2dZ8B8ScG/oy2Fd/Dv8bC7ZjyE1jN50fALTr1SXCpH2e42sluZxNNlQqExpzPiamJiK7ntRyULlj0kqlVJimTEFVXj+GFvwdRxHn7vPdUcWkT/VD2qNZC4vRMeGRnQD2q8jJ2D/45MXn5ZGkMwybpbpQ6qeffloEe/3mdXk9zz/+OAo9nl0EuSfZXpVgm6aUZLi5s1Gr7hh7kTL32EtI803fEIZXb16V0rbSBGiQePw4RgGgsR+Y1X82sdvesTXBcQE700rC7s8/eh7jN19l2MCvwtsGNOUzlAQEMxNWfSnkn8GUEyQaZmBQhJIx/YmHeDOiDtu72wGGru9RLdEcfcccysFwHYX3kGefCvlQxki56jPAFZnBGPkDCgEUK5kY82KYtFW5+m680vi6D8MxpEZL+2bm+nQLo1ftNoC52DkCBCDAW/pT6D2vrpB6zsBMFFkHaDFEaTthw1gAiQsAAEZ5KQbHGFayYJjBSkB5NgxcGhLwkrpS3phVavmdUbBBqsevLCzdq5WEpuGMCcD2MOB8OkhfJEMbTdFQ7vpm+k9eFt5YCA+JphEMETkrZHgg8p6exNMWRiYMhMU0GCWnP4AHBUfgjQugsvH+TcqPEh4Za/Y688wwkU7KzRRzbWYaGlhBaLpbW6xABOBFmESUaoVv6rfDP5oZK2DKYfrGdfZ+AsZEMEQS8I0x5rCgiUfoWLH7+OGDAkYS5vGdfdSM3/rD1YDUpeL55YXl8Arwbkd+wDXjiS9RO32WsHsbZW4a2H52nkKxtfkuZW6X4jBtrE1oLIrz7bdf12/kpAxn+gMU1iKTWGeREwOP300BkBXOgevk7VWkFw1z+F7n8lm+mzJdDxwAYsB0Re/wXWiOd/Gp8SiHIbymKIbHw6Zrc80FixA4cqkz/XE9wMiYWNjj2rdv35RyNrVminFsJNS4Om0XJ3tpP88baA2Yi8N1K6KQNpGly6vzgJGM34eztiAPK7S0UvY2siDaubvjCQE71belgEoO2MnZccbLo6xsnmgj2tU2nXbbEsLDuG1YbHXgEH3hnNrEkREHlkxliCiZ6iu58wo4JI+mKu24//LNm/Z2c6MdBXDKyxJl9igs01HrocnqvaW2tu6xYQvVtv7kh6OA/Lk4h/fb/fBSRXnDc4AFolq5bFrdmNBr9jUbC2C9COCYGLsNeDXKNzXVNDph774A1txj7z/OVzjOcOV6D7u2TUKfYjcmHGqgsMBHZH3/4KjsAatIF1t967zrPFNRTfTriCnLjAk9Q/eIjMpvMqXrGhWKPons0KHq53iaunbgo1phLBIW+pZjlettvMy5wSfGiGMEwIoMejatGZOabYisl76PTtdGbfvwwVYYtizwRJbrmqq3fx07B9z2VfEBlkBgDjoWL6BD6em8KFjfRf08rzDkLj3CSShwmcNYklW62P5i8uLYSHpLTuQcWcn17z17NjwrX02EThlTAcm2cTGDoB42FcAEdNkJkUR1AjX6UHpf20JALwAQ4HCO4yHS5zyd4J0dQWz3y+8u0J2DLHPOrW4VBSubkXvUMQAo+YVdJ3VARz8Cmco2XtrS5R/Lxwbl5Tovvw2f+2/OxQ7lfWhvKZfIk377zbVlq/MyJq6ztRB72uuBIu5uy310pVFzFnbQN/UCxmxdjV/6UDo2ZcIUHED9ktNu8ddkbKztjWCJveCW4gWzN8Ey+LMAZ8ZVDb32v/7QtuGoT79zKYnop4YeKNPCg6U484fR2Qf7W23sz/6T/+hzoW/RDQYJs9tg0A0UuQhWTrbltftRpvGEIrgY38Z/FPJIhN8maBs7djE/bevx+NT06uXLYg65CCIHW6nwu5ffFXOYToL8V2OAKfeNMCkPg5H0sGTCbsDlk/G4L6JoKWvCsxflyYAKw2IUkRMr5zoz9n3CCK75bowK5BgIhFemQae8gEcbt8lzc73r5DiJCDEGGLlWwGRw07jumYQxeHEUWIGG1IlJilkZsrx7YQrXibLxrnl5vDp1VNg+50QHGD/ftdt9BBXwozQIcnlPMXTqRUv3DYytTRX5yuF3CkvfeVcTGD4/2YyOEbRKijLWhuWAp5UYHZ7Q7v5OLR3njUg0p8BNDVMyFIx+SNCeiILkDRMStLIEHtgk3PrI2EskRjP5WYA25WKKWUIzL9N0mP4CAStpAwXKa+bRyM9jvCMFNT6moBlDSteDudHm8eMnbXpuvoD+kI8U0gcIrtdeZIwWPrNa6ewCSMc31wF/GzFQo5XobmwBfPv7UDryh9TNsMjVophNsckl8wJ8RQxFzky/yj15/PRp8Qd+1G/8hzcqShTDoL+m7+XFGS8PigUy5xYoyev27k2AXnjqKjxdzm/6hu9rKigGaBToyTlA0rJ5GxWfXZyU8pQzcxTQK6ROpo2Xg1dlbLTXFGU3jlaryfuwZ5np9r7lRt2Xl89oLSprKsVKVbxH6VjqjQdNj45FUaFVbUqZNgEN9rnBH2gl6mCFjXK6rNEjffWldjAqaEsnSHOwg7h7LqL8ZgIOVhajT3L/yIfz9mAtwCTlT8SITo3FeE5Gt5zutqk4Z3OzCykwhjr0tP8ScHl5EeOc9s1ORYFfn7W50PNo7yBOVcBMxtvqp633m+3bb76rnDLbWmhXPXlDFCT9rY0g0/a5pQDfjBfwjDaL6UM99iQySL/J/zHVj9byJeXQ1ebBcQDDiRUF6bSfbJNkO+N/GT6z+fC3r162l3l9F51oPEWO5SFJbhepJDv1WBu6tXRWH1dRFI92s0/YxrvoxYyjiA7jTpbQYf3hWvpp2v+4jUbuRECVEVcxBYQvIyc36bSIx5Bbqc/KNtaiUfW81DjfeEy0xcyCvE2RYjzB6HHCgFTpDLacKYOMmOmztjhq9iT8ZlrIPYyZ1AjXApnDgg96RbSYnAPvjuLH2B2Lj8iEx9fh8NIbEXTOMR1bY6b8/Ob8sLK2onXRM0B2Rc0CYqSr1FZLOfAiueRIAX10kkO9dKRtS8ykoIHcMgCh78zeF46UnstY0dXG2X3apA0ld/lsCyCblcu5A/rAUgsSevTtMP0mfLEVuQONgTMzRR4Ab59G+qjPGPUcYDTHb2UPUr6DbqB76R6yTBcZ78HWiYAVIIk+pV/ZoZoSy70FUu7K4Thwgo2hMunuDtQAMHYnhefwm/u9Ex66QBDB764vW2Qs8r1ed38OZeZf/a6xeMI1wLYrOBL4UZu00/VpVK5xB5ClynwPPRzudQ07WTyezwPwKzudQ1RUgIEzU7bX+VwH+LK59LaI8gIAHd1jZkEKRBpXs2/wCXDao/q9T8b373NUK7W9Gq79edUXTUjfigzBFjmFZyej996/edXGPn369HMrBibCzE+ePyslb7VbCWwacv/ho7YQhRNUUFEJaB2zeJ6XcD0kaUfyzddvojAv2qcf/6iEYHd/t01Oy4G4iNDzUjyDLEwcxhC6ZnCF/w5S13kETc4RAd2PF8tz7BsjnjW7IPMsCTJjQnnFmhbIgJYRTdTE9g0jUdYxz7U/GT1GkDGMw1JqYI1wSrYWbcHoB4fx8iI0rgN8rEIx8ASvBj//MCClNSBz9ISycyGqllBicHX6LhKiP34HlApwpFx9YOh5FXJ7DAiGjJYsGvIAKUERAi+rjkZHJirnDe3KuyD0KQ+gcL88HErLSi0rqMYxTn4T9VpZW4vS6mBEm6+ub2tliP2nPD/yMPQU4WGonz97Xt6gRRGM6FoUg/tMtzBMlKOEa0rMKkerKEVhTHH16YsoxhisiiRi/hbjnjbJk7APj1yVldT95MH9inbgARGJ6RgQQApt5G+gHXBtLKwUlaRLsXiECi8GHSTAf/LxJxUhGBQm7/fk5DAKzz5H79tRvHfTDKag5CfKpbFx73H4tXgi9e1tbVdOB2/2PPRn6KMiYmzkfdgbaLU9f/FRgS/RA0n3VjCur9mUNoY3vGn68vmzZwVctrZj8GNoF1ck2a+120vR3ni+uVZ00oo9z0M1DWLloJepUgpAwrypYZFoye7PIot4cDMgkgyspA9207eaEo0lc8+YDg3vXZwxelYG8ypFYa2aNS1nBd5u5GOsAGo9mSL3UmAUPGercn/CY1aLiXAC9AwBPiVPlBsngrMwF6eIXlDGbZSdKSdttIGn7TcYdNEwBksM1cIcvHl+Ei8z9D4+2om8b9aeXqszMcQfAmgON9vIyWabPE87j7fa4csvW9t738bOdlu4p8CZ7Trs+TQ3M19TsfhTHziONgSWYxEz3E7jUG282267B6e1cGgi4Ozbb161txtbbT48y3Citcce0V0X4RuyKwJ7fnVa04USfAHpAhmR8evwNB1wGb1xEl6enl9q25EB+4JNBQzhm5GAXfcB0aIhZNJUtceHffLZj2vxSz1+KGO/EZ6zrx4eA3xeffu6vf7ubWgTwDsyGeDXvXdGA2i3qWflN4beci63IgeMGWCLF23dYXoLkLuJDJpancg4yqkan54Pbp1vV7cAV0B5ygTiyhlMW00h4xF5buReLp1FMQCbrWjoC7Kob4w2vW4XfpETUW2yKueNkQZ4gC/TKx5dZjpOHipdCmx6TBQ9gx8Yf+DBIhy0LzlP+aJwypyc6pEN+oVeKb0cuyGXFO+PR6/gddOqFUFL/eqQTiCiwWGi79ERYFGGqUXTkwwz8ICGDLYoicc+oSeZKT3p+vC/1cTAgfQZMhjFW9/TiOga05dWV4ZmsT10s/39RJs99k+ZE5EfgMwULj0j+soh7rYzuiu0Iiv2BBSpxGv2ObyJcTOlbeq2dHv6CBhUCkZ4thamhJfJGD4tYJV2AE/0CX7xMurozK5UbnX0tPajbdERiGKycq/3Gpv8cXAr8pWy6hw7lnvoYrqzBwW6nSxgUXf3l3NoCGS6bsjpLjCX71Vuzqmf3QbC6HTFVNlpk6L0o2ysL74rEz1Cow4ke0QQ3d3HxirTNDM+4dSUs56X+9nimhUKDQSavAOq7KwtQzyfeHg6kKnK4Tpg0L0dS+mLlvZ3GETfOvW002/1Ka/h3HCif677Mm5oKhh1FPs69qc/+8PPDfDC8kIpUXsVVTj68KC9fvsuhiFGIUaKQQIAajoonUZAilkUIZzQLmPAhWRFynhDtbFaOr0bT4Thtm0AhmW8GRurJOWB2c6fcJa3ESMnWdAKHMTlwdk7hsdNuQBglL/VjSvLK2WEKxE1xGQ0EIrBqBU/YXyDpY0YVZt5UTwZHqcws/C7pEUDTFgxJTDFOzMf7/4BDVNCGMa11xGEvv8JI9UZ1mdtrnvS7x4ODtENPGakuNIuU2S1CCKKxPSMCJdCCQvhH8AfcJMmfS8wmEk7lOM7ZsfYVXfqFcYvgUUrFecAAO3LhaarK2vFlKam0ALglTciadS0r5WMPAxeJpBKiV7F8CzHeB3sHdXGk35/GsBhBeWGxMIoXgrYbsSMGaWoZsJjfDySxvQND5T3XSAyV/BUTHOLEIm+MvoiQaY7a0PYhZ77ol9yqUxHDtOAygEKraTzsGrhff357uW37e3r1z2ClUbs7x6UIN5ffxgv9DiKfCxliWQclyEyVSxq6PxR6kXb5SU81XMHTZmLBPuNpyxSaGzRRhR0J2BCtLVy+kIzkYMySumPqB1Dtru9W3sSWRAADDImQG9USYFogmq/J8aLgzCZMecQkEdRwO7dSpY/q2domuLAf/gEfRj6kwAcYMr0GCXFcFHaeJm4i34qqx6qnnrwDzmk0EUmTE1r20Bz/KT/aIhPTY1bdUvBmFrX97BnTTNbiFMRCDIWWlrtTM14/BNeE50F7C8DPmxxMnpz0UavT9rE5WG73H7VNn7zy/bml3/Z3vzVX7Vv/vIv27e/+Iv2Vb5//Zsv2ta7l23z7euampQDNm/qbSQGaDRGe5zDclltFlG7DYC6Pt3Lfb9qmxs77fTytj158Sx0HGtfffemvd/eqdXSFiOIJnmMzHmcQzaEGRqLnEgtMPXMuE1nDA+jC20PQE44MuNjUwWyzvO99i5Mv425qKDcRdPSgBLHkSOl31IygJ31tfX2Bz/7B+3HP/5prQJeu/+wxsV+ala/0qX0jyjz5vZWZCO0iSNBH3txsDi/IiIcDk8A2IrDchVg4TFYnK+on6h2kTXTVK3NhOcmAsRugEyLQeiHyDNdQJaAGgZdWgCdLhruEVd4gDHnfDFywCCgAEzgUzq9VhNmpCvylfZZEW3HewaS7aDP2Qp6wAIdLaOryRhDjA/PwxPog5dFy+TBAqr4uyK8uRboo9N6RAc/hwdDq9o3LPfhcUYUWBmmF52jS+kOkULTrfrUeZ/xz3inT/SntogculeytrrNfqCL+um00v1Fg77oymf99rvoHplXPl14fhmwFl7oz6s0C+Sh+x6q3mc6pH2IkHO+bNqpL1br02WicMYaYbVdegOZuhdeozfYJGkADs5EzaKkHrIMZAGw5LbbKrMn3R45R49ogzLIq7ZXYCG/u54e0+8B1Dh8Rhe0V4fr/N1qX8qiJwqg/DuHawZgyN4ai7JZKdc57QF+tUkdw8sBIHOcc6ICLORTW9HXNfrQx9L0pvHp7fcyDsqVkgQvsHP6OLTRNWTHtwKHAdgV9QUIUw6di//c1xddiA5GR1N2ucv99Y4G2qtxzjldR//973WMxJ5H746F5+cWM77/6l/8y8/t46SDvNi9/d0wyEGhSe/fxPgygpZ12prCSqV3mxtK6pGoGAA5Ph4nRCGJWmEIngkSYF5GspIPA2xMT4g4PHrwqM3FEG4HhMmFoOR1GIBj2E3xyENjQMJOJYwAmOdW3ovC4wViHgyBqdWNmCJclYSX6zE1gSoPIEzD8KDbw/sPSrkwFIyu9oXeOQcB93uRE9N2by7tCcEY5ULuqZP3BXi5znfManAMcPFxfigGzCAbHgNeF6dOq6UYKOXXuRzd82UcrWSS02Nqoif0u4hnYdy1VbspVfQqQ53v6gDARAoID/AJtJg+0jbnrWzSNxEnBmBpaTWGfL7dX1srowogLS/NV7hWtIpShfSBa30EqCzV1ua+DYlp1fmKqsCcVqRRarYjqMhnaCEhF+h6++5dAQ7jKgr24MHDdj/GCHiQq2FqGj22NrdKcWY4CtATEkInSkEBIpecGYpITpjoLEP57s37tOMqvLGadkzWPkFPnjyr+01J2u2cUiNTKwEV2lH5JeH5xfTBViz2RaIYKfiaTkj/fOal2jKjolvp6KtXL4uOvHDT3N9883XozfOfqSgj/rXzOOUIZFM8lJe2A6TAsRwZoXAbFLuWIQ5DtcPQCh9QihQx+gIbAAQlQlFRFLzHyukJgEYfoBLYZzDlpQDX2gdEbsYBAhRN45sWwZdLEX5tU5atMST/9ydFxKvP7+rl4Uuox+foYmoHT5CZrkSxQDcGEqVFUTySSd6W6xmgq4uz0HK2PVkPIJ4bb/tvv2m7r79sb78O8Pr1F+31q/ftzfvt9irgaefotB2Fr8/Sn+29g9AlekiuTeqraafpsXZ1fhSO7Hsv4c3R24Cn3c22HdD21W9+HfAU3g/zvPjIPnaj7dfRX5s7u3EmVjMAAb9kLiNxehojmN9XA26m6YaMMz6mf0R58C258XDow704MgF2kehyTEyRGxM8IMdRRFCiOmAFTNW+aqkHEDPtiacr7zF/HmOE723tsv7gSbv/+FEtnLED/9yiR3LNR5/J7Us9oen7ja16yL5peNFY+kg+oCDBcer0OB2uzfwcWbdZZQxN+I/WAfi7E2ja8SK6JQA2PDM4kxxsq/nwG5mz2Mq2KhbwlL4Nr4twmb4FwD5+8Tx13VbEicEjt5XDlb661vR2RcPSf0COHkIj+gwIorfIVE1Hh87O+a4tFcVJm7uBDV+l3fKIjRU90Hmwy/XcQl+spV81o5F6rC6Uc0U/SW3hbPecsanibU41XeBlcVdF9VImu+Gl7WS4AFjKZUuALWC1ckfp/pyrqbq0Cv/rB/Ba+ZeRmzdv3tTYVx5l+s258ZuVw8VzkX15ovhZGZ4Ne5VxeRRdyOnG0/iIrTLVjUaiaOgiUsk2FX1ybwGSlCvahw7sTIGJtMs1DjT63VfGNDe7l07SRi82xzjgLYffy16nbIdr/G5g8Ld3vzmVKu9+q9Npa/9zTlqKerSPnSZBzg9ROL8VWM857asy8u5aeq7POpl+tLJSu/St89EASAeARxe4lj4C2AU4tDsne/vy7ndt6RE+4LU7m30mJXoOwJ5gv3u/LVQZif5TXnUu9ygfviBjOVNHvVfnfPjbj9tbdt69wKqUoYU2dm9q7nON5O1iVgNvyb8IVoaoph4pQsv/mXoe+dr6/eqUfb/i1kd5T+V3D0idD6F6JxHa6jnhRYxCuVMYvJOV5bV6Dtje3nZ7/Tog7+yk6oKcEd4yaUJu+kW+CmSrxbxpicqMNSGi2DA0QeMlAgk6VytqQijGHypnsAlUJXjmfWXJI0Lk9PRnNap3CJuWlxQGMPDQtXu7J0AohcqFhoV60b0rGAyB+QfG1F80JfD2/VF3bcp3x3yVRJnf6p5cV/XXAGGMu3yK3EMohY+VhQEpoTSu5wtEgIvpoo1721NfmJpiEaYu5s5LmJ0Bl9dkKboooTZT8oyt3CTKayvAWsieUQFAMMrLl6/a4f5RAR3nGGl1YG6Co/2Mo4UR9SiQo+PqB+VDmZj2YYwsvRf2twq38pBSBoBgCs+1xnMytNFeETbg30PUGbU0rSIEoqcAj34BsaZca0olfbHZK3mrh+TmN1teWHXImNisc3ZBhC5KMCBrLXwqVM9ASNDHE1aCAslAes/t6QrJFM/TtNlUhDZ4agBPf0ueWcZGH0wtbm5tx7iuNqtwAD08KsrECNi4V58pa3kwm7keMJIH4llz+Fj04yi86vl9ZejDA9pYyfChOR6lZqzswY9W7DGADJJz6N6NbRyL1C1Cw6iSaeALTeTvobdo1unxeYyVPeU6UKkNUiOXeFefGCO8vLh4r/ge6JDPtbeb/gccynPgtIgCnxxL4u+gy5S2VcuU5Pp9oOc6fLCda6PkLw/b+1/9eXv/za/b24DY33z5dTuIXjkIYto9v27WOJ5GQZ2Gga7TjyOAIKD6+CxGPefn05Z7q+vh7O6h1xil7TeRg6+++Ku28fZ1e/32Te6xpcV1PQptPjT47pvX7dXb9wE5C+lXdMbWTt03E/m6vY4RC8VtcmoFN+NdCxmiiO2SH0Epx0wumL2yTs77nmLGD8ASnWLsjQM+MOXNaA+6uBR+GFOE19MM3qUd3333KsB7N/x0HPkRre96o55zmDFCx7X089GDxxVN5jzNRVfFca7InCnl2v4lAHlmNgAhPFW7qwdUrkTW13OvzXhtxwOccO7o4NvRvGxbETrTzZxsK52lfwBcBJdOMX4VLY0BNZVuAZTyPTLKA8OBLIn6eIVTTPAKCISmnEB7YNFf+JHexMuMbS3myE0DPQbDTm9zBnoErYMy/OieASggqCg7A4xOg3PaN572yK+31SZjwWGaCy/j4xTU5PlycJQrWgVwsAkWdJARqQai0qYAC2SlPrrNmABkAJhtccwCVK5yfqev9NFYk2m2RP9zW8o/q99F243demwYJ4XOpSt3IkN0g3EZSVn0zmH0imjYf/Cn/0HZLAaew8cZMKMChFZEKtfTucYK/yvDOXbB+Q5ChunWSEq+O4+ODkEQtK4+pq+udY2yvfR5AEaA3ADK8DMadjqyKxnv1M0h86N+hxHKnhTQS5nOK1NblacudXo5fP8+wub31F3pLPmuHc7R2WwoG4hnHd3R7H3CW67VHuU41O1lh/yqQ1/TGL8q03fYQvtrj66MW24ocFk0oVNSNpvKAeFgkeNhdWj+Y117u6vGHPngbH34Ow73KTvDl3ble+gz9mf/yT/9XIhZ+ZLZTs5P2mk8BV4hIwg6Y1wCchQhHYmS+uzHPy7FLx9hNHXzJDz+Y+iA+WLJw6a4REzs6E3BeWEQOU6mWHZ3NiuULffE6hDTkB6tY7f3Iiwgkjash0HlhSCgREXgi8eqQyIZxpxRwpR9dU1fytw9M1OHkhnVn06mDNEC4W/Ma7VaGUwDlHIwEepgKIqs+hQaMNbILIKEUSSwowuDo60YQ3sMJOQMHBYDAE/F5AFUBEl0KWUXo+ZgVMr7yoHxCbf7MCBQW0ySwS2llAZiujSnM4xxqzYbXJfJjeBRxnuM8gDi5J4BxZS732rJfWq1f9b5hY0bT5qHeVMyIlemTmzMuLttt/mx9PGyHi1is10gTYRz2LjQCkFTg2gm8mXKrmipPXl5KK16raKkZCqpNe0HCEV5KGPTnZQug8CDfHB/vfonCiCSRxHglSHSwFEA+LqxaDXdSkgJhge7ozsFxWDMzc+08aku4FWXKGpeb16/qfHOhTl/VA+Qvgjwp9yBldoyI+/6Y3oJyGPUkZizIHpkOsoeZ6ZyPvr443p0kTF9bcPNlGl8AGD9ZjwYaeO+s78bD1EuCoDZDZfpen2cn1ss7yvcX/dZKSryi44Mqv20KPiX370sRWILCavI8J3zxgGfosezZ8/KEKE5Gn4iqhze1QdOTudZSjz8gufzwn+MR1eU4bPwG94lQ1Z5UUaSjPGTB/nLm8NPjx/J85srGZRXZppUGRK4T473awpwb/Nd+6t/8z+0jfdbbWP7uF23uXb2Ybxd3KSugOep6bkAztSdMRiNHrAa8jqvmzh6Uc0Zw8l2/9GztJFsZrxtKxDd8T/+v/91e/nVV+391vv2PjQ+PpN+MJpxXqrFGG++fdNevXvXZmKwL0KzzXy+CBi3bxP5BugY4YUlEfbFdhu5jkAGiEWGMyYcx0pkDx3OGOI7g9qf9HHcFucXA4y7Lqnp/8P90p0FiENb+3sNhkL+nXG2vYVIp9VxchrDUhmXgN2ATvlzZ0fRSXF+POakxvjBepyKZ+1FHAt5R6v3louPPS1iOuMr12uGcY3c7u3spz+ezxsAn7qNwW347CY6+TbOiZoYH3L6yvR92kHf0kF95R4ZHalkfdNtQDs9YoNbzw2lW/vihG7Y6R1AhEHk9KAnHkuHVVX9xP/kEn8xZnQAvqo2pmyRcbLjQf3sA0eypvbxb96VLTiAD4uWab9IMv1uWxN7WuJYPKc/yqZDRCyAMPeSAfpS++gV0UC6rBLY8xvdV8Aq5wc7wjnlDKtH9Mz0KeeILi79m87TWXSnPqAFmutXRcei8/EFXaXPcnSNv7xP46JdpmXRTVSbnlSuVCD6BQ1rJV/6A/BFSIs+wKDIY4EtbUnZPwReDnRyDs07bTtIMybOOdgvekP56vW7zzpSkauUrYyKTHmF7tXv0KUIzNLc1eegLwBcB9rk53ofXsP54R5lDe9+rd/uDJprui1Mn9OXAmrKyHnXD339YdnogB5pRHj87jvZTell+x35ji8EROprxrZHwDrAZJ/t0cmZVu9esIsZBLp0AKFaT157o/3TDt3t7fjbD+0fbmW10tZ//Cd/+nlkMN58BCwNsnR1bLJHWyp8nBrtbWSPGUufKSHRJNMfFJlVUhVijaCVFxIvjNKSHMl7ZKQl+sv1YWBNe/G+TMtAmZjJtgaeNcgbffzoaYXFddIz3UyLEAZTGyVcaZNVYv1RS3M1beBc5Slk/CmOyrcKARmFkL+UgAHRbUpGhENkjvfEkNbAYjpMkM+OgUEqMlbMx2j11SY8RxGeCisXE2Dy3B8GJNSiVpiHsu4M3AfZUY8Eybv6CjClvkEoymvMfepmTG0VYrBco+wKgea3AmR5ATi9f2GY1I/h0B5wZABcw1P2LsdEJKNWNwLTKcuu08bXWM7PLtwZFJGWAIbUC3CivwiC+y3vVl8P+eORyzLKBFm4fG1ttaJfHqEj0lP7XkUp3guPTKW/pmasqF0OwOCViij1FXy2Adip/EI5YsDWefokERtYQTvJ+DzLLohFrlo51Z+n6dmW+xVZAl48O1NCM+s2aul++mdYZ8MXHlXF20Qj9Zp+sewfDezG/9lnn90pJqC1T6sb208//aQ9DnjkudpWowQ5/CB37MWLjyoC0J/1aSVfnJewj6k/U3ciWRwHBsU+YzU2+pfr8IkHbpt+EB6XlyPya3r2XvojeRvABYIYd3JThjP121eqtopJPwbFxCB2BRxZzXUiNsZSmVZv4qW6JwbFuYqURL6sZOWMkXlAEOi7CEjPsKVczgEgNtpOIzOUselHK0O7h29VbjzHY9OSVhja0uAqchyJu50MsLhp797sBUiHeyYfBBA9b5OzD1s0RnTNYoCX51aKVKed4UPTdZ6lV1M0osbpgL7jxbmMlRwzD65+9+pl++/+b//PAPGTth9DdxAQcmYuMjcshrZyBt8FQH/79k3qXE5dcnSOSt4YMrzH0ItGmxriPXOwTDPV/nlkLdSTuC6Jn5KVuCuawJHxBA+0EmFEZPpkMWCOrpF3JZJR0f3Q35gwhBZIcDj1xTNPGQGRx8tL03sxCCPRcekCfUxXAoGHacue/cRS1ygDQ8aj066Mr1XIeXkSxG7k9vXbrfDTTtuT9J76gQuLOU4DTo9POaoTccA2wxvpY/SBEBtDK+JXMpF78Bj5xE+AoPaXwab7wyMcw4pCh4+AN8CFzqYnauuI0A1oQOeu3zpoAYTQAI0Hp7UbU6BxrjatlXQOhLieQQZ86XeG1Tn3AjgcHHwHsJFnY+F3fRnywCwsAobRXloG3UYX0qX0CjWyHQfHimqR+MoVzTWFAwCAXJv/mkUz7iGzdH/X+d3hdui3/rI97ELvZ28HxqDLtVmOKmJ6/Bl9LZo+bJiqD91Rl2N63Wzh4UH17BsHx33SG8glcDLYAPBlaIt3NrLOo1Ve6OsdDfRhuJatcdR45LvDWPlc45fzNX65v8aorhBw6WPqRE+c/+0xADBluKackNBfnb4PL4dzXsNn5/u5nMhndTq020m/0zuu6TzTAWm1t25KvcN72mXshmsdeJZtrPtCe3pOPUWr1MFOs8cA9UAzq+o5HXQ53V2DcFcHGulJWoZZ7s733/72o7RILvXyL/L0hz/9yedzYWjE2o8Xt5eXlZIPHj6qzVRBF3PWQu4IQtFgNLsE66gnlUuAHTZwBMJ4D9WcCI5Qbj6k0QSPYURQEYgOwngKjLKkY4SQ1MugW423Hs+AoJtrt88U783mapVDMTtTSNV0lqgWZgS6tE/9DFAZQcAm7VQ242MQarothBaFK0/t/8vYn/1oumXpYd+bGTnElJGR85zn1DlV1d1sqlqkmhRheBIkSgQlk6IkUxM1ENaFLgzB8I3gu2PAgP8UAwYM+MK+kGRAEkW3W6TY7Kqu8Yx58uScMWTGkBGRo5/fs+OtKhKG4DfPd74vvu9997D2Gp619tp757vo7RIGiTzfJOS0eU7OFHFzuK7VaIyzFVQ8YEYPcPUk+hi8Lv/NM/JMlI3QhFLI0yC7b0TYROgCnNK+fNFnvAgtYFEvJGUNxRchSjkuTEJA3Ks/BrZCmc8EeWVttWDTd4wAdKo8n02PaUsP+D5h08jT053bd1Pm8IJMWdoShEePH4BduXuU7tWAaHlM2gVc45nulJ/PPAURKkyrv7sZB8CjSb9R+CKO8zS1sREBEv2y8sjGnYCq7R9ErZxFaqfy7uSdPgDbgP79eO71MCmvKChhei9gQMRPpIZArJ6z5UIM8/ZGF5oIeyvHxooAEVBudaPIr7wK04dIOzzYxenet980WmUFIpB56/bNrlb029fffD1tBRhpO6UO0JvOFFVCC4YBLRhnAE59jXqlPtMRttIwRWhKdTX9MvXPMzaOxs7+MXbKt2gFONqwh1sM28q5pRG5THkilOSMIQdyRSSV39U+qYPcAYnaB1Ca8mEgRDMoHhcQh//w45iijpwEWMkT6l5H4ZEPHzhcUTAMUl6dtoqkiXSH5Wq4L164nPtsZmk6V+5R5Gqbt/9m2txM27bexJuMXB6cnk4t3ZneL1ycXr/L+L2P9316fXp3am16e2o9r3PT2zMxlKvnp6spc/GMqd0Y/8islYSS4smoZea2bHjy+OFkaw+HoG/vvpoeBYTvBsS+C6g48S4KO30js1vp84PwUzgv47DSPrwJgDt5OjJ14t30UQD7//RHf2H6y3/wF6aPbtwqn34XfsTF+6HJq6MYndDbTICIP1nFZ1XSoQP+FdWVesGQmmpkhE39NC8lRtY7mSnR8sKLogxWP3JqzSIAKo70Ap5e7r1kUdKXt41Si0LL3bIf3cOHD6Znj59ODyILGwHvFqKQDft67UTO3qWtFrOQGavZVImvTi8McGHa+cXLyGWABf1Fv4joFShF2ysLizA6HC36Odq7YM6qXTqCAcIPdJDpSryl8J7ykYsDwHECkPCgesgWfiN3dBFAQzeTTbp7NSDZrAGwR6/RXXQS/qQjHaHUzWYDKOl7OoXTpY8iikCDgADHFPghG/rEaSKfjDCQdft25Djvym/UKy/gxpQrAAbweNde/WPr0M/UO5nxnOlp0bEZSA49fbIA1CIZ95F/30uRkGek7baw0OYn4V92h55wLJPghrQfdo1M2Z/P4h62k33hoDUaeDi24KB3OWZWlopSWtCDjsMWDOAy2xJ8OtuJGSTpFxui/dqoT373t/4WhKUM44RXla3MFBT5Sf/CF70y5nPZv/3u5VL3uNd3w271u7zme13e287c2u/yX9i/33mw+jvP+q39yGfXbG99P/826CTFaET4OlvUMk/UNmmPwIpK2q/WK2jBno5p2LY4n927HBvhLEqYADjuVCL6RrA4b8rxf+///1wCKe+0NbWIUHtf+Kv/0r/wmURqIV3GwJSjpZqmE3nJogS2esB0d27fqtHiRY/lsjHqS2PViLPtMPPauQudCpT0rLPQqbbKKyPwGIuQyGk4vRAmyHeSiNHVMRmiC+b/GTlCSJHaykAYGRMpc3glQwjUjXCmqyhBFwQuSsXDRDCC9WHQK33itfHyx8qc7gmVPkHJBpcCaUg+rxI4hJrf1U2oeYoM7Dg6xoG0hx0CvysDUxPEMlv6BfTwQH1frYggeWl3wVW+8q4vZYgoDw+G3dpHDInB5I/oj0tZZTyEyzuGCivXAJhKE+lTjaVTaFVAmS8oKaDj3VsewXKY0HEtATApFw9YjWN67JtvvmlZ8tckZGNo42YaEjNTlhgY6PXyGRg7f+58txN4EvCwF0Vjbzm0exGvm/K0AhbINs4di4Btq8skOt+4frOG1WHi3YoiZY0VW+/Kaw8ePmp5ImIUEbBq2b5wPyMRIgSQvchv03T//r3uwK+d3bT18DcrA00dSMa3R5jpDPtAyTXBs4C+iJ8EbCcAXLi4XoNlVa9I75OnT6s88Q1gijsoKvTpVE0ci06d5p6bN26E3mN/IfTh7ZvONN1r/zD8IQrmHLlZwK2ywy9VMOnIyxdjKnL1/MjXFI0wTQp8impqh6gjo8NYrK+vla/xljaI6BlDIAtwBcqca2pqEr20pxtp5juGXRt6zFD4pfmXwM/7gIiTooiUY94P7O+EB+NRH70PnZ8GfOxPz56+nJ4+jiP3MjTYsbWJPdheZwxN432Y9mOgXqUP4cga+zcBTB9OxsB9OB35jEELfx8cyvXcmR4/3QroCIh+sT/tHeX+jGEEpOCQwfzpz34+bQTwHL75MD0NAHmYZ3Yj83RGKJe+xnhnbLYyxgfhk/0AtYvnLwonhI4BDW8Pp7/wyfemv/GX//nphxcuTFfjBN69fm360Z//c5Xvz7/6OkDNatypi5HIKKevEUJAJbLUFa6Vf/vKHTYPUWRr5KrGmOWfQ71Fo61iFC0lr3SoVazKyQOVA5E5fNkUirysOAaWNrdehJb7nZ7nSNJrttV5GZkDWk6ljVui0W3g6WklQMS5lECYLUUsaAGI5DYFFzb/1p5nVQ11sU90jOUqAeDy3k7Y4iJADj/RKpwnxdcoGj1KLbwJHAFe+Jsuomca+Y9Ox+/AF8eA3HDQgYZ0uHJInylGQ15nzM0AqIOO8Rv+JQdAIKAEbAEjHAS5Oo3Chs8HELfgaoAhzodZHHYFuGPDfE9H6LMNle/c/ai/SUHgoMSadsrf1KA+NlIZmaAHU2B4foCv3zb+9FeNfP7mgFe35He8oO1obnsenaL3RPLphnSxssh+ioR979NP2n60FP11lNH18KETZ9r/3EO/sH+CFrPN01+jwR54kXnt8duwKWoal/bgR3zls9+UM2zKsFm1VflbWb4rcMnV8tjc3EM3AJulR/5mGod9HLwx1+nz/Hw7XCoNG+a3377X1XsjR6Vlvu/f8/O9xud+f/ycz3M9/T6XZ+e+iHa5c5SnTvfkXnWnH3KO0exDvkY3z9EdxnF+vrY2z+kzvnIZuwIw3ykylSizHs5xO/9HrzyUGvrufnpk4a/8lT/8bCRHjlWMJ0J0ERUNJEgn0zg5M3a1TitrvBwJ8+Dxo+kgjEEgCYLf5LS8/zAYhLJiOAue0jmCLiLQPLO0wfw3bzctysu+KIfTlavXmgdl6uO5s7SiFEQWKLiIQA9nxpgMFsSuzd4L2NIOjKVjQBziia6gCyJRXiiGySlA9xoc06gUST0/xI8iM872+gG4RKyQC4gyOKby5HFYtUJhMJSEkHEvYTMY7lUxw8YTMmBC6ujpojwoCQKBVgVa+c336F4Gy8tUkneKzHdpUq+ZgQkIQ6teESRKjbAph3m1UpEXJgLWZ6Lw1cs7fRsP/1SU7NVrl6v8fUd52iLhYcbXHkEXL15tPx8/yVjnexUQxkcPHxZw1bsNz+hrp8piGIAwK7+a8JsxuH3nbscLcEfPtdBffyR7U/TnGL+7H9fDNY6PHj8JLU43YqQs3v69e9/W+H7y6fcLQABcU3eW+Up4rvcbOkjURWvTnPYEaq5IhoQH6ixM4BBPOO7F0nDHAkletw3DwRtHx6x2nCRYm9L8we/84Nfgiweqfe4/l3ZxKA7igZvS6xhl/PCPcbS8XzsoTZEyYM8Kt45x6AUwNfIcY416jAb+7YKN/MPTA2TLMRrbQGzvbHZKnoI0bQ/Q6XtTBlI/bcKbvpz2As3ydzrlEdrwupVpiTwvEZjQZtEMhtaqWWMB0OIDO7uj85lTSzFOMfjbImiL0+6L1zF+AQFbR9P9e8+mb795mven09OnuwFhdv+2WuxdAOyI7oZb8p6+fIjin0TapN/n+/wuumKfL22MOxJgtz+9OQiYOHo17aSNrwqaAzoCAN8HqH0IT+BzUQ25UHj22+8eTVsB6c/y2g5QAnvImGnFJg2n7y8C4vZ3D6f3AWsSya9Y+XvqxPTJpfXpX/6DH02nMy7f/Pd/PG08+mY62t3qrvs//P6n4fFH071v7h0DDCyuL5ymkVZAR9IRph15zPImTWl++r1PSkORGpHHrvbKCzhzNIrVmWlieXD17PJ0NmNxOn+/D50OD6z8DNXymaZYXVqdVhfPxSG+3JzDi+vh3zxHnzodwnYxImDOIV1bu9hk7suXrxVEc3YslrI/2pnlyHaa/eGk1X8ZQ1FaOiHlcHYcBbVrb7wAPQtyqkfTSNEffaHP6EW6Tq5SZSj3dGNWOqH6yGKW1MN+pFz6cAYEgET1F54Iz7HbnL95xkDaA/kE+LqIJDrHbAOb4XlgTr6nhVGiigCqcvxmvEeKzJgCJoO2ETE96VQFdGdk10TK0wcOODmkdzhxjKsxRlNOvHu6QXlGwDYSIq0arHw6ZmxQPfQ7R5e+JVtyidBIeWZvGpHOJYdsthOcTdEykbQ1Ed+M6d3vfVxHsavCQ6dzyk9d+MOUMODmd+kCpue7fVD6RY6re6LgUF/7ajfStxks+tvYsDO+o1vm742Ne13zu+/Ranbw6Yj+854XnYW+dfjz7jnfz9dsl+byxvWb311zWe6d7+/V237rb1e/G20A7tVpVsjYu4YOG/w397mYJbTos/ndWDU4knuAUDWMhUcpL17JmO0a45uC+hltlIkO7vfyO1rLBX9Dh+ZZ9XheNEve+EAK/+OXvthSBoXaxLwW/ua/+q98dj4MaU8ne4F9HCVy9+OPm6BNCH76kz+bnjx63E3m3gTZb8Vj+uKrL6eHTx6Hee2Ubkdsxi8NjNA+f77ZUCmkH8oUCJju4NUp/1yEzeaOOqyTFBjmxWymH831P370MIbrVRo7EjAZ9zG/bOm84zfyeAQOdSiS00sid+slrHPfukozxEdI4KvJtBkAA+KdZ2tAABjJ8kKXnT7AmMfkkdvDm8YwjHC3AEhbGTSRqnnVDKY1OAYOgAJyKC3AQL2mNSk6oUu5VGlSBqwmqCPgOX/pBybzN+bRdlEnBsx32p5xbtv0kwIoY7acsmloOfV7Al+l0ZA6YCeaEWMQIZIv5+xLRYn2AAvux6QUrj21bDFgSb8pAlFEIBy9Pvr4o9Lr4SPH+3xof9bOrZUH0PL2rVsxAJdKB/lgDge3QeXLALJ0MkruVfplf514sqlnfX3sxSWi2ChRyqSITUlXuI7brP2mJrtLfcCy+ygWhu7ps43wzZUArAvdo4eXbA8yEQD5WpQ90BMSNd9F2wjxKocgAESkdXlttRvXArGiourRHwcWj5MDrLQd09v2krEHmbYRTpSXxGu88QSlTHnaMLX3hMfT4HrVwxt9X9rhX1NXu86hixz1PLkLdsJ3tImdynnU9h/b7ca6VqtREBcuXg4P2pjW1g2iRi9jPN90CsMu7qfjqACLeM/2Iy50AooKfiMPDBF5nadrOGGO9GBk8JptFC5fvDFtPXs1ffdNwN/2m4Cxg+nRg60A9M3pyeOt1GuTz6PUQw4BPTmSkefwElqbOn0bgx+XI223/5yoT2iffousnTk9pmhfv0bX7Rgu53YGyHDawssihaZi6AZ8DsgzrG9S7ruUYxHPdnjoWfr/Is7KIcV8IrIWL93G5PgGCIHFehpA+opnXmdsLkRQ/hc//J1pJWD7z/7bvzfd+/yX04Mn35VvgLsrAT0XVs5Nv/jVL6f3kSO8dCx8uWKoImNeyhw8i09HUripMVOTd2/fqg6xf5aoAcBizDnMwBi+eHMQxzC8AWyT3YW826Vf5MdGx+RLYj49cyXyaPsDG7KuBCjeuHatSp9DtBwwd9OWF1euTFfiaIikvM+4Xr1xrSuAF1eju0IUzq30CqR6+XKvU627AXCv0g5ToYxKncM8a5Vwvigd8ZXcJLlR+KdOYRoMcNBLjeiFBraL8CKj6EFPERJTyDZMNvb4EkgDzMhZT0CI3NA9psOBLboDKHJEl3Ev7y6cCa3i3HcsIxvpi+/pub6nLfmjdTS9IMK8lOf9TpeqA2/W1kS+5Dlz1gExbejm2bkYee3lnGBkMi765llyQi+Rb/qwUeLUA5jXGKfNItTuN4ai81YVn0/ZQ0+PqJXP5Iz9m3fTPwgwZiNML7InY1PXxekl8BXgZVqbLazTkqLITgFRykBL0XnluWZgMl9ogL764PsBKIDscb/L92yZp3xP5tAUz2H9tjflzitNjS9T6bkZiM3gyvv8XT6Md73+re/ne720Zfzen8ozjV4df9F7jGMYl6y5VxuN+z9xT+jm5R/ec2/rcU/LBOaGPjG+s5Pqt/Y5z7rYdza6NM4zVoOXXuQ2Y2zMHbxtg2Fj0DblUTDs//elzfN1LO+lU175e+Hv/O1/+zPhUoZRlEfehHyvu7fuTp98/Ol0587HDVM/ieGVfPg83vtWmOZ1mBDCdExDdxuOMeOlAmAiWFZO8YyAm6O3h41sXQywu37jejv29vXb1ClJ/X2fjTmoAXn75nB6+O39Lt+1jN4eVrwZIXwbtlJgIhiAjjCuCIlDqoEunoaoQacCIxiMLSbl9WEgO55jKIItcgSkyOUhiPm5kQh1EWDjQdBmRYK+FJQoAnpZ6TTCnM6fGtEFw2CAeqZeLkrfalJKi2Jqv1OXcuSRGcAURA+nfYQlTJE2oHOKrgdE4AEFeQMpIM8peSgT91OKlLEah/Ibgk6ggA/KRi4HBhGJBHYAkdIj9zESIkWmduRvjQ1DYxhj/DHl1Sh19JMk6niHl/meh/jJpz+IEluOMRlTxpiY8nIeJUtz7/53UfBWlYwjcUxNXrtxs220zF3f5a5pBwGqt5i2N/8t9LKv0Tm5bRV6CmLk+YnE2RNITiAAaV+7i1cuBYQsTy82NqdH3z2Ixx/6pE2mOOVmvIoiEyWzLH1za2M6F4VsmgOI0ee4741q2MnauYzf/50flhcsMFC/TTwBloV4sCIG+zv7004ApT29KF3OhUie5F4KdW//ZZOMKQPHkgDw47SB3UYReP3pUhUboGHFJ2Vt3zMROqBTtNbUkTMM7SF1KbJj8YQVhOlgjKgVlYelw3Lkzwaiop543o7yJ7v7emTIlFT4QLIqpYPnKW08bCuP7mwdnrWCET0WTpydnjx8Mf3DP/759MUvngZUBDTvvpk2ngO4Y4NSDpMNWik3bQUYjZuzMGPqKzecB0oLvwPecuyMM57FA0CfPcQOwk+Hr023pRzw69TitHTqXOhi3N9FVk3TyWcTvXkderzs9LFoDj3zMu2x87uITHOw8rlKM/K01nybAKHI8mFoIafrw4c30+0Air9y4/a0+fmXPcx7/dbN6UMc0UcZ2198c79A7sb5C03qfxgdtbAYkMpepf0fhpi3v40EBwyYTiSb5Bg9dl9uRU+9jgOzXHDsoHYy276H79Kt9D9/ZzxEL02v4zdpGSI0HJ+bAVAXL5yPg7Pact4cxUkIYD114u20fp6OPh9gvNG9wvx+43oc2IAt+/tdC6+IwJ075+ivkZ4Q8hSQvnsT5/fth2kzIGxrNyB+76i7t5vabEQp/+ivGqu01ykTeJfilFIQ7ZLxE/GSP6PbC10p63g6uVZWB9IXxl1Ui/7F/3jdSSYOqF+L8yXd5X2e5ZCQYykNIhTBWYhTZw+dGdqRazxWpfv85l307ZkBBDn7QI8pVONgPCyQeR/+Q1djRPeYgqX3xiwFsMsupL+RR5tm0l/LcZxEvG3NYdEEh5b8V49HH+NhDg69XKOf8WbQTSuaRRg76ANtIn8BQynTQe5A8tVLV/PbidybMYr8s3dWplsYZJpW1FT/BEFOaFPoeD6OpbxielHkhY1re/NCo18b/+i76s7onwKNvGtfAUReM5iobBz/Pv4e2zfNvxfYpK/+BrJ8l/+1LONUe5UK57JdyvDZM/M1//2bNqS5aW8be3z5bb5afz+5N+WETr2Xkjy+3A+Ye8w40j14CnCd2+vHOdoKAJMx93nXDvRzr+dcxhHdBHg4shrqPrX2fvelTmXpu2CN/lqEtLO5PZ3NmEetZuz19Ri05d/c6pbz60/zNfpWYHj8eeFv/xv/1mcPHjysUlepJbQUs5V55r1vxHB+/PFHNRZffXMvavJDd0y3v8pHdz6a7ty+U3QI+QMzGs3rp+ztndRjV3YDjg5HlIhX/jiAzkn8zlCD7oEiU46IJ6JAIG2SaFm4w3etFDINaZdbgwAoWO2CCRkWAySXB5AECEzv2IwSgyE046I9BJIRb3g83cfoFA3GUwajwUujgBAb0BmRruE5EEhlWG2H8CI7lK5BNE/ud8I4MxymplhsLEtZWelWRsnLQobcWHo2zJ461ElA0BA4xXRd4ZkB43nngd47GO2Y+TENoqTKLiPO87wV4ECECqCzIEKLmtSdevS/BivjHN3cMXiR8afg0AytnXAgkiEsDjBqCwCBRvgEXyzHOFFa8lkADMnTpvz2YtA3t14GGFxq5AbttZM3fOvm9UYWKWTg1XihMSZvknq+N4UnuiUBvUmtjgBJnyS3dgVWxtSKNEZDxApvipxS/nM+HH4w1kL4cogk1Tv2CM3kLDZxE6/FaRD9sioJX//e7/5uVybiGxEjGxUbfweBW0quvrPpDwfAs93Swgat+SdJWST2Zfpx686d0ntv/2BE5MJLhgm97azdDVgDWgFhuZFAXnON0mZTDWSPLDpSzNifpnQzBngAD46VlSPyaYWo6XQenLGTJwSokWF9Bog4Q+ecp5b6rl/P2OU3Z2yeOn2y0ym7e3KUTgRsHU4//wV9wDE5E+PwOmP7MizJsI0zAPEFzjFlRPkweBjMajZg6uDQ/jpDnvFUlX/+kTX9/fDeqtOj1L8X47ibz3GwIk8Au73SgLSjN7ZyYJgB0gC00IFuZnhNr8vlexE9UwAWqpiKilhkfFNOQEIdNvKX9jjQu3lKZCMI6PtXL003w3N7m8+na7duTFczVmGU6Shg/OnL7TqMFzI+O6HLV8+eTS/DB2RcX4fDZhSjh0JrjieZYPj1i5yRf6kEQDxjvxLDC2Rb5W3Fle0JFpcCWjJuNjAuWAuAcYrI1fDS+tpyAHd0BuczYPzg1e505Nif0MqpAdfjdKhLhDqD0Smsixfse3iiK5EvB5AvxqGF9haXz4SuA3jgHrMKNjX+7vHGdPjuxLSYfp4qiAnISnuBChEiQIux5yTlp4znSAQnM74Alpbj+DBsAJPNl1dX16NrRSvSjsg9uaQnu9oy/AAoc47tj7a0ZE/JlBU+ta1JNFnuX6kzpi2O8CEv9JToPX5fSptMM+MzOgNvWfFafR5d4XguzgtnzeUZug3fmsEgjyKt9OV4DR2rnhA0AA2QGLYEP/mN/hRYED3rlZvH6nCg24Mc6Pd1dOZ8NjqWjqxdpJOj225/dKd5ZvYDpGPpk+qY8Ni8jxgdKYrZKc3wOBtRoBm9I3ItEtQpSDKU9uqnyN9sO9SjfuWTNZ/ZR/xoBsjlntqY37q0g63y8kwjYnkvqNDPlA0M09Ez7+szZnePa67b/fM1Pz9/Z4znay7fNb//dh9c47lRn8/a/es2hu/6N9nLb/Qmmrn6dL5DJyX8E21wb55vn0Nzf6MjcD4DT23wUv7cNrNG7E63KImefvbkcYD6Yngu7Y0G4kiQsLBzLp9yqXM0IG/9cPz6J6+Fv/ov/EufUSzm/00PWfU2GnGiqxLv37/fKZmLMa63bMYYEBWyTRdyr3l2oXfHivRYkjREgjvjKH/H0UH2R2JkhFldvPMXL0xnbE63TIHG4IoWAEIj2hAhjWEZRsvycJGXGPT182BJwRdFoZsNK6ZcQrMZZFrhjAESyTEoIhsiRYCOPAlJzz0jLYwvKgQ4Goy2K/d3yjP1zgPGa6VkMBxj2PC76TzfEZAideQ1YLzcxQxmhCTCXOAWBUIYGU0KrEcLKbj0Hd5zCq3woXnr9cJkKYcxMjbAiotHCfwyZIAlYIKhvNTjhUltKHsBADp/sQIlsbyrcfI9Y8DAm86RlyWygo7GjPc6Ek5HtApgRttf54Hk+9X0xRSWezEpIedFOGJqhRcP0GW85KbwEEVRKVK8AhDZFmAGtozrSIKP1xxDYkzltTibknAdRvGjM6aW8AqkAHR4z/J9IXjTJBSvA459vhYlBgCg93r4tscvpZ+iTX43XsbTCllbYpgmMh0pKf+T731cPkR/0UPT2gAmgzkiPm8CIGM8gJ7wme0w8AKjvxdAsBfPFrA/jIcNhDkSRlmiHcCzbQ662Wdoqi+Si01J4iBTMU7Xl3s3xpLXtpC+ni+YMDWJeQrE8t/IDzvVMTTN1QTmjE898lcBlanPalaASaRKxNeDeIfCEBW0k77IoFV+6eb04P7L6elTBkxezvnQxsak9tDjYTr/bzdFMLKUV2Qm7cInA8pHUeOZjNlQ1IMvZ+XfJOPwtOeBr9fv5Y8FrKUdALCoqhxRMnjw2hEw+61jeMPyPAcQN7XPUQLE6rzl3Soj8mRcOUOifMZRng7e6/Rs6M3lOR3A+IOrl6dbMZgr0TPrAfvP8vtjK6XRFcg/eNWp6v3w+H6e3w6IsHiiwL19sPs5oHlUL7kJ9xkDYD9qM9eIWnh//yZaK21ciNEUjRXReCPnK8p6Kc+uRBbOxMCeRNeM1dvQ7+XmxrT9/Mn0Is4n4PUaGD3and6FXtcur/fQ88cPvo1liB6LTAFd5wOwl8KnVy5eCPBYDslMqbyZllaiSyWd5T9H5oRBpiOodWFx2nv9dtp5Nfa/ck6ivbDwoghWp7fCkxaD0E+ikPQl/j4VgCcCZWUovhpTj2R7Jfe9j9ycr5NCL+ANssMgWiywHEfq7FljKVJ9vu8Zvfwm6g04iIYCZZo6IjbNzU1JIlUAC13ZaVaRtiEOxwAhPHcsC8aoMxkpE5jkDNONjcy6L/XgK/85uHmO4lfXR3/grfYx417nPC9m1hRzDXVooU5Omb/JLL0GEM3Gu4526GqKm/4Ebs3UVE5Ca2Xi1SePn1SW6KSukoxe4WTKv76YsdUPm+V6TsrD2LYlFElfyXOd3NRXmUO3MGHYNm0kF/mMhmQ1LzJJjly1eWiib3neC4CrHcrlfQZdxgRN0dj3ygEQR73j3n/6nf379aVhRjHP9VN+n18t6/idjlUmGrKvo/5Rz/xsI1p553R7zmW82gdl9tnRH5f31uVz/j+P52wzjXHH7pjf5vsDP1JW3vOcGQljKIfzjRSb7a3p8s1rkjsDkg8ni8hP+F/4Xd1oo919FZmNz/7/T18Lf+UP/yefATL1xCM4vAubUwIrmJHywjwAkdU/Npz7+c9/Md3/9tsKBPT/7OnTae04Z8e0FYBw/oKjOOIxmA6LwTfYNlw9zyClTd1INL8Db7wzhO02A5R1PGINbogwFODFj+kdQMSh0EddVi1nykWeJDtqj3FivChgRqnLp3PJt0FwCeIKIjzQL+MPnFAULtGhAS4o/NP1+Ex/oE+oW489bylriqDEyOd+R++cPCmBd0TLCKKBpFR4UjWWoQlm755qUQRl9pSFqTGOOtFImxgSz1MUyjAmFKW+8byHgh9CpEwM1ByGXMZyaflcwSLgqUz0HQD3eEO/MLe/0Q1IpaR4r+jmQHbg5MaN6wWPT2MQ/EYgRC5Pm7pLnfbl0mYenX3gALV6X2FCygoY0rdnDpoOrXnoLwK8KfWCy9CUVwqkd/PB/GNYRdIqWPH0KUtRFCsIt7ck436o4vW9I4ZMifGYz6bdwKWIkfwqIeK1FUv0T1XBYv1QtB5tfupeZkAa3mVATJvjRVtM3Lt3r+1Ff7TR1u63lLK0zZR3qs/4LTWPixHGw19/800ARxRIaNnDvkMLRgyRbd3h+d1GIY6CK46VUV5vA3RMQ5rqYPgYer+JjHT6ON/ZJkSSP8BjFbIpTzShlL3w3K0bN9NuR6QEdL4ZBzwTHvR7+9Y2GWPvpLEB70Ha4kihN9PGs93p0cOd6fHDvRg7O41H6cd2cGToA4pUDg4AZksFepVH7sB0wCwsEH7K3/mNAtUewFfd+txzAWucwuu5Xw6YfB56IiagDovzE9ELKK+RekeOo8xSNtm0d1QPse9YRPGSm0bfcM1Q1EPJxpiHD1LVMXgInMyzBWpV5jHQMYq/d+PadCcGbz00ehig88uvvp6+e745ff3w8fQ4gIxhxK+mMCME00Fk/KD8KmoxdulmgL3wFAMq4uF0A3WKvERrNRJjexfyLcoCaGnb0mKAe/hmIXR8HTD3LmMOqL3NuHzQ/4z1yYzVWkDHuWVgP+Dl9IlpfTWf11fiie9Pe5Gls6HP+dXlgDDTmY6zEllb7bSkMTl6HTAZYCa3ikHGX/Txzt7htLMfb35rp9O5I2dOdHKkStBNgA/wIBJtLMv0obAxkMOJfat7cq8pVLS3GhBQu3T5UnWz3ysT5DP3NNK17Biu82nHmMYUqXJMWus85htyzpnmEJJ1fNXpJrycNtJ1VoDK1RNdA5ARfsykxMEz0vlcB5IN46jQsZFNfNK6Uo5xsaE4vpwdcDMI8sfkkooy4WfPmPbqNGf4yPgKCnCUBAzQxSwMficvHLsxQ6L/x050nuPU0V9bMeDKpWO8C0JwmuTT0UNAWOvMmDlizR6LwFajP2xK3mcbgLZ4rhHi8Cfe1D46BC1mkOXSPi+/KX8GNd597zuXds3vvTfv8+/9zWN5qxzM3x1f7p//HnKAOuyH9lkVOkD0bz9Tm5TnvIy1e9sW8j2a2CqHDKf8lOcHffOMd/eTwd6ez9rrffTo+Mq9bUfa4Ht0BNjwiGvItXo9Oj/ZP0L30+V1SfmPvvm2tub69+52NbENXU+nbadieNjJSkwaUjBGYf6Trfin/kq9/+pf/xufDeN7GIXiiJ2FDprPphNNm/yaMCnYVI4pJCuHHDGjYRjC73/wF/8gn0PgMI/cprHPU014GGJh2o2Cg0BNETBsXRYcA6XzmHM99a1EsISugUCrmXguIjIMK0G01FjiJSafgQAA1uOS0nOKA/NS1Bickuygp32SVTFqCZPyKIuPRT8yiDx+AuV3kY0i45T5OoLEm6gAh7pz2U7Jt2S6iiJIt9tHtNxjgBMGJNhO++8UYMpUj5d+8KQq+G3/CK2qO3YioMB0wBCyCl7aIVIlbGoA3Yv5dAJIUzegDFjK84mqn87FiNhuYpwLKjFTXkeETXmpGxiQ7Gr8gFVAhEeggvWMASYWQXudvqyuiYocFBBIjnZeaMFj+tEjrgLOCmJ58wFPXX2a3/AKoHNuxZ5f56Z9043hge2X2/l+sV4fgRDK7xEkGSORNMIm58bYaxNlKtLRlVwZawZCH06eORXFtTydj+ISZXyTuo0Tntp49jQe5uMAoqPpwtp6BZc4iHLIv6AMCK0pE+Mz83gq71Ej+mba1JhYPYs+DJRNPDc2tuuNLoaWAJK6Rd8aEcy/7muWOgAQUeTyeNrPtVIv/gNkGHsbyBoXidBLMZ72cTKmxvm9EHj43T5UohyA5sMHDwoEGwUMrW7dulmljU/KX2ELDo6onyk7AJesqYPs2BLE63TG/jD+ybdfbk4vNtKW0xfDI6KKImcckuElvzINlrEXDQtJUgdnYkw1KpPScb+D9hkdinfQcXjcIgdebYfk/NwPaIo4jKjryEsT7QOcTOmeCB/h2SrV9AfIAb5E9FJwp3AAtVOnYkgoZnXmRjTosTkxfPJ9PH/mrFwdgM/UUAx/nvm9Gzema6Gf/dfuhZ7bL/emnaN30354/WzAggPbgXZy9Dqy9T7l0AONwMWgk2/gET8AHaYljdmp9BvYImPdTymtpTtEixylk4YFXAU0pzXLKXMFoEl7TTU3KTtlLOc7Ebo1cpNnFlPe6YWAi5NeH8LrkdOdF9OJjMNqwNxyXhcDvM5E7545sxCZP58+p4aAVLxuqpMukSdpoQxdv7uzP333+Hm3/zhIv6uhU78XfSl6SFrMiqBh86iMV8qt8c+Y4D/HkDliSdRGzpaYAR5xFrDnXGgv2rW0HKAV/jVt6NkerVQHVeRN7ppzLgMqLYqJrgJ40RddRH+6KjC0w5e2rpHfZxUyXuLMATv0k7ZxtPVggIfTjT4D63Q3G2GsTNWzdabzybf9BJ3sci66ztSq/pB9/NhpqzyHj5scn3Zru985trWfwHRoRG57mkvGjTWmV/SPPeBQsCszAOMYNactuoSMm1X49Puftm66hA1OA8q3yiXTyjFe9JxIoeRw9XKayCu9jSdrU1IHO+G9OXa5ht0Y7/OYe3nOa9ijAdRmO+MJdQFLNRC5jM2I9lDb493lfnZwPDWAOjs3eOug9FD+DMLmZ+f32urjdhtM36aFx/omv+c+n+com/Jbp/Lymza33fnsu5aa341768g7OjViSU5DT/0CzI2Naq8ds/8AAP/0SURBVOe2u//X7UqZ6twN5vjVT37WqPLVW9crV08ePJxe7zh3OLKecuMZhF/UHxopqkWMcpQ9Pv3mWvgLP/rDzyTLz0JDYWO0kSAdwY7xkdPyau9VjRoQRTDkMmyEcb/99tvph7/7O809eXWwXwPs4FhePOCBOSlNvauRClMTpNdR7BtPn+froVQlht64dcMoxOjudbB40ML+byNklPRhFIRNUp31di5eg9VwAB8hawJ7BApfiBwBgTreKaG0F5AjTAbGvLp6AT/RDQBMnYTB97ZbEEErU0eBGhzTaIwK5SrCogxRMHUZOER3GVACwggzuBWKPKdev5VZ8upQdJAxEwYZ7TbQ6hUV8p37CZR2aKP2zaAXfeX2UECdigmjjNyYDxVk7UylLZ+AN9IYowL58wCAXtN/mgJYO9jbO6BTpk8d2mkK1DTkpQsXqrgIEyWKNx49edLcqCtXLkUhTJ0ysKs54bBSjPfz3LRK7sEbl65cqRLujtdhfPxkFaL+KZeHTLiBOEb6XvjL0nnPYWqJ9laxyRG6fHVMXb6JMt58vjGdNFZ55rs8Y7oSPSTPn+FlRgESCNE8ytQWDLZkcBFyBpTBBmhEwgrG077mg+QFGKNbZDZtjjHkwYcu8vz2CxKjpPLvQvgJbZrLknEC1qx0sxDFWBvPRmNDXpEoIAvrSJzf2dup7AEWtrwAULc3x9YUN2/daksBUoqfogFw7fclOuFv/bF/lB39nQTx6NHDfG+qZ2kk8u8eRI5i9M6uTg+/fTb9+E8+nw5241gtX6ji3tvbSp1k7yD8KxJu2wJeIqci4A2fRdZMW+FTQIlBQSvy6gKc8auxNY6MmIiCM0qB9E4P5x5T5qIys6J/26kwyjHKP/0jx8AXgn8AgAI63gFhaYO2vHsPKEY+M270EVZnbEQ4GtlIu/zNeHd7lXwGRs6kvN+/fnO6AFzl855d9p1PmbYcRW7eZxyXct/plBl1ERB2qt8x6CQpBXUMK1cBZXQUJ8MO/asBTctkMjy4GtlYiSwAYKc5pmG+s9GnSxmPtfDDErlPGyuboUHzxdArfbRy6nT4YeFEdEle79+GR+JgnD+3HD6O/IZPTqftK0unwy/LMc4BMLnPdOjlK+HflRHZPzrcb9SKrtL/ExkXoHfHvmpPNgJijAdjBOAvh2ZxrvIiQ80BQmEOT54tjxmX4/HyvdMHOBd08H7axFEAjIF2+qN6L6DrxEmwk4HUXtGg4WxIT5Bv+uoVPY62Q08DuehN/jg/HBn6V/Sc7JrylLCuXXRPga5xi4yaoqPHPUsHMrJD/6Wfaf88FSm3h52yMEdupDrxAyMP7NDhnAJ6lvMLSNTBSH/xt+97f+rlINDtdJ4I70gLEIhgMwZ4YUPQt85y7A5QAE5xHAAau+jbUkc0zFQre6qdnCAODJ2EngCesulztoWcDYAx0lUKjDjI7EjabKzwK3p6p1tmsOYit75v0CFjq61wAzr43rtn9VdZ+a+f8YF31/zu99IlZaCN8iorKZHTTtGp1z1+8z4/23qOnx+OlfuxbZ73fe8iMkOfzGV7zZ/ZEs8LcOiD54x3y1Re3ukUf894x33aNNOjujhluWd+jST6cb09fD09efgw95yYrt6+1RWsjjfbfPK0U8bhsupSIK8GB88oRzfyt6Ly13Fp41r4F/+Xf/Uz3mNRegaWZ2vQgRNGFuMSZAOnhKfPntZrufvRnTZEgrUpmO6wvr1dA6SDKsYUDLENNzHjajy2iO/0LspCmJ5h4pXYV8gKIisw1FEwEkKYkrEHGQKVwB3MMZXHk2EUu4t1FMJg+ICkdIpgEDLzxAyo75Uhqge4vMkgM/CWmPNEbJ5JUc85AMrFSLwdgup5BlQbrJyiGLRPZQTL1RyvfEEG5rwCF0+UsqjXhPEiQAAWnkQjlz75zfCIOElw79RA2siIYibKDIjRxiaj51VwGGEVwQNKjBHav0+xooWzMdIXdaGT8dK+6zdudMwJMHrqN2FjwHlNQueXL18tqENLuQmXLq7HeMrJoYwWSk9g155vt29dS8ffFawBKKbERFd5mMDBcsqjFJU9onZDeTjj0eV+O0aLcFFGr8I3lPw2oJ0+hcIda3lePU8v/ImXLQIw9QE8NmIZOgJFjprRH2PM46SsCDoQv7m9VU/mfACXNuEl9xCarfCwDVnxDZ4p7fKPUgMoAQj+leRc+1GZigfadw7kfcj/WykNHB5N/SzLuct9olcWrFTJZezfHL1tVJFSDS7qFObL3ZcdU/vQUcwWqIwzM5emO3fudipCvh0Qa6rZweLKZTQ4K/YaMg2tT5S6aWVH9yjzQ+z9+7cn0rYL0+e//Hr6xS++DN8H0GR891+9SL8fpP5HoffDlGXRhJwsICAAKYBnKJW0O/SsUsn3+IBSFCEaTgj6j+ksPI/JRxQr4KlTcaRzKEW5k+hriidmNXQxTSEqAwiEZ8O/9BBQApwVnCCo3yMvct04RNqhDMaH4qfsG5HLbwASQy9J3tQ1OgT6TT8MX19dXi3dL5mOeh/jlLZ0FWfq/ejmrelK+P1VZNZUZP5rxEXbyWOkuOMrn+t8ANjFGM5z0T/nU9f58PO19fXp6vnIy/m16eL51RHRynOXct9y6IgzlvO3k0bMEFDU3DLTGfQHbhfZitaJQueMhK5kc/1caBrQEj5Zpk8Dtk6fjQHKA04SOXsmdcQZOhtwZhpeX+h2esyu//I28bGo63eON9rand5+0I7FOCWXCliNXYa1IGd2lNgFusXmwC4GDXig+zYiT/awIsty3WyWDDxwiDkuVgKfIVtpvyk8213MBh/vc54PovOanhADx2k2hsatK24zLqLka2nLqDyGMO3TJ9+zH7ZRcKwXXYKfK6+pj2MDmEqqFo0SBNA2oL0AJR1FD84Fe2BhBB3iDM0Qujo17FWZpr8NDvlHV/aAnNG3tpnwHT2MDqKkXYSQUrTb4pZA1f5mwRkH2CIffZGLqgyOqmAAfSlAIchRnR26008XL14uMOSAVx+GT0hTz1sdglEecU+NfH5ku330TJ30lDeDsmHT8mOu+Xl9AMpmMOVvZfqsP25nmweIY2uBsnGv94IvzJP7lDnbHfbYl2jtO78ZV+9zG1pGP6ljBEuMxVyud88MUD3un9vtmuvrDIkyc78CPefyXgwT3mo0N1dXVKdMLfjgf3luju65ft22vJSi/dJPnj15Uhm6evNGebw4J/bmSKQvfFInOnJ7IjxG7w0g1saMOsoZv7kW/u5/+Hc/410/ffI4DDe2GbAdgAYSxLsf3a0xO0jhGP/wtTwBg2q+29TeFIX+8+5Qnrp7APeVy5dCjCiOVCB3yz3mzJcjCKYi9xmWDKJ8Afkeb+LZRm3WyFICPENRAEYP4kcAO+ybHiJUDCSQQKCHtxNGyF3D4xZ6do39lhDu0vEKPUv35S6JUGFKg+J+OVPaVwbKcxgMmLS8XAi9kagMru0eGmZMmQxPBz5lYAzeiQFMK8K8MRppCwVhheJghCjUCKnBpoDKoMaiA5Yy87yoAiEfDKYP8YhD8z6HiVIur0xkg+E1LujD8xuCEQQeIUxxBV8M5Cg/9eX35pWlHcKwzjAEBu2dNXtkNsvVTuB1MUaKR1G6pCyHmMqfQ0d5E1YN2hncWZD2BrN6yiapuy9eduwcPQQILa9GUWaMJU/rC9pgCNMOQLbpUNNClBwlhVJA36vdwWe2tQAE0Y2iNO6mNldi/NBY4r/y5GdZVWl8jKIVjxLhKV6etKlx0c0Xuy+q2N4FENy4eR2R0+Moqoyt5eKmUkQETS/iEQsHjAPwK3fDNLlxNkb+1uZAmYKotfW1yZ5OogpARPP/8r2xs1kr2nMCjNNOgCmgfoozotMRbvTXFtt+AFCOWSKDnBMGENA05sCGBSrGBpi1OAZYe5R2U9AMDuWvLDTiOFy6cCXlLky//LMvpm/ufRdZC+0CRndDj4PDF+EF+TMvU77pQisl9ydbQ8gtotQAeJTiARMTfCrKxVidOiEpebHRb3u8kQugWv2zE0GZ+97UVkHh+/B6dMm7tyIfUWC2qXgjemyPwfBD6JZiw6uRNVOgAWGcCvUpV5l4HlCL6m+7AEQ87aLzzqYuh1t3R/awnannU1GMt5ZWp9+9+9F0mHKXIge3b99NRWlzxuvu7dvTP/PnfreJ9LbieZVxFLVrDlr042Jk4mJoe+ncynQ5+uFWgPyV/H3+7OnpXPj1TMo/G/B61r2pezkG+XyeP5c+rwaonQuAdvYjcLVwBrgKT2TMTEvahFZEzOHhppmAisXoYgaTQ8wwfwgN3r89alTNs6etggxI+3CCcxp9c3GcVGJlqUueWhVN6GPqRD6qMxUfPt2aDgLKHaBu6xU0xO8izXQCcGCcmh+JtkBo6uMAcN7OZZxNG+6GR+gudgMwac5jeJnzKuIjquOQeTqMrAMUdVzTJO0w7Ui+RcmODt8Mhyn9bjpCeMDKSgtYyJwI3Zs378MbwDduzCBzNNO26pDoHTqXnNDru3E4gWf0Y8/oAsGAsUho5BZTtNol55J9MvWHz+w36GDvpdgXh8eTcStxAUX6ljG+fu16xvF09N7z6qqh/+mf6CtCkheASP7kfnJYO3uS7zm9HFr2gdzY702frGAeebOO83PWpCiVnO2Me3je1KwbRS+BGybdeJMFUUy/dSVx7i3YIHv6lDoLTvBE+jtsktvZGvJ6LDfKxiv5vSDk+DUAF3INOaaHCKJ7lF2A81vXr58/vvwuKmUsvP7p3+dPLTvf05F+9vm329p+5B7f+ew12jvsw/zbb5c/v6M7HmAz6Rd61WcOm/vnuudr/gzY98qf7pHWQR8DxmaJ7OJgle5+ALbTLKQBkG9n7QJgdFbbGd4bdFOuPo3Xwr/+N/7WZyIJW5sbGWjRmrE5qQF/nu8Inb2IgDChftM4FOLLl9tNtHcMBCXy9VdfxiMI4ApjAAA3rl7p9OGzp8/CFKI6p9sIER4epNA7ARQBc4SA89Mk39tFWO6WaRr7elGqPZOsBMj/0hnEc7q8w3CFs8eyeUyQAcvvQtQYUT4CZAywmGKTRAfY8eq9Y4wCsrzz3AziUhSLZxAKgVeibOSsqFuSLwDW6ZcIBeXkmaLnELv5BSk3bF3vW7RqKKfBPEAmpdDNDj2Sf8AdgbMKo4KU+yRpe6ZeTe6rR5OrwCr08516CbE2UD7un5P6gS4CR3QASJdyMYANde2UL6rCA8VUPGCRsXG0hinUKIeAFoYJqDKtVg8y/exROekjj85nyftrMWTC5nayNj1HSdmUd/vlbupamq6kbGdoWq135+73QteVgKw8G4XLcwCklGOfJLSXi9gd9vPMXsbSDvbn0h7T4mjHoFOWPag17cKfwNmZACnTJJaB49d0Ln/HGEbpWB3J+zTeAL9I2MWARwpb3l4Kyn9vGmWrl5a+U3jyDilOitBGxegqb+3pk6fdgV7dV2/frNG5djOAMeO793JszMq7N6Y83K2UIzdGvpEpEFE+v508dTaK3l5R56crV65mpHDPFP53AsGr8qF3C00ALl734KW3jS7iAWBQWYAnRYOH5TtKDBdJPrccwP5hYfryF99MTx5bHGFDTJES0V6eI2Uu0kUG4lmn73QFoGShBqMpWmKfIzplRJvCo+EHtLIP0mL6BqxwTjqllPaJVI2jksbKLobE3mB2xT8MSDg6cPQM8CW5fUR/JfifXOChZpzTDnwnkb8Ki7LM2NEx+aH8rR1oxJHoVHz1ZdofOZUjtJxyxsKHASAWwyOXYjg/vX1runbn1nQy48oor62fCzDenm5cuzqtxuHb29me9tLWvbR7AIA4YeG3tRjMq+GRm5cvTzczlrevXJ4uZFzWY8DX89xy7jmb9iyl3sU081TGYzk8vXqs8+yjZXoQH5uipDrkkckfRNyYkwJHkZ3F6MumQYSupgPPra2EdgcFHvax6q7dZyL/4egzi2lfAOu5C+cKFnbjWJJt2zp0RWnIxxECwvYDJL757sn06o0Y4+kYjt0CIjrEpsScWYusRP6tJG97Uw46m37U9qsxQMrfD4BmhPDd2zdSPGw9IdIVI3pKxCltBX7TP4aeM0Pv28S5Joh3lfG0lYvNwI2FsZcjRe/bSwsoscURkKZsU5l4C8A5SD8bLUx9nE6zNnRw9V1qoB/VL0+O7IpQiKbn41jcFUeI7aGHAHpOPl5lr7oS3crhlCcnMCxXZ1Xk412+c/oKkCtPVD26op4m/advdK/77B6Abk01SMUn0layrhwGnf5mt/B791uLrpIaoS/oSW4AF/JszIEONqHgI8+NCPAAQcYwzei7q8DCv9zrs2fIrPFCoxngVOe51/N5+axO7y63DWADSIw6+mTu5eAry2ffskP0UR3Gfu+nIZPKLuD5rc8u/RgtHm33PTr67EIDTmsj0enDb+4ZtlIl83f+0utBmwHGVNNgSdpkbN1XW4KGnj6ux3tfvvz1a0TAR19iQ9MWQEvuMJBuTE/Hlr2P19iAzqvo9jiySxlDezBy013qLJ9U1w4auhb+5t/8W5/RaULjws+mOYTWMBYjCCDZrA8wswu4MDEPAkNcunR5unzxShmRoJiWYUIMqI1Wz4aBGRCDZp8mHgdBvHxxXRs6nYIowJLoQVcwhllf7Q7Bs0LP1ANAA+gRIEIsorIYRqW0GbQuA49B6SKAlLceAMBLY5RM5axfOB9jZ9fzsWVAl/lGsRlYiruJ8OmXcimbrsjKO3BkSXqBEpSdATCogKHBa3J2ntNfJGXgIe2Cv9x76fKFAk+GAgAr4k59FI9yCpTy0jYGhpc1mIP3moE9ZpbBRIOhtKHGJvUAeZiFAlEfRjmZstEFyBIxGwyWe/Jdoxfps3EQYgd8/H22ibOrnYq0PF00pzlaYTSKYuQtUGZLfQadeWwff/RRDPyYyjsbY15TGCMMEImI2HuMwrl163aPLzI1gfZ4yfhSgmg29880gbwdxtNKxW/ufRvF+q4ACG9cDr8RAG03FYoWohx2l653GT4B/BvFyn2ErDtPM3IxUP7WL56gqQfgDD/pk+gRBWgsKD+AwmqpAo7QGy8YZ2WrQ7TO9CKAKEIIdJltA2caTYgseHUjy9QzHILhcQI1VYahGX4Bbk3xWzkof4yA62enNFKnEwyUYYNLQFLUC5gng+l4eYQRQhe8NQ61lwqwGzDhqKBT0xe//Gb64lffREbDh6Eboy4qYSxtPsjY2K+Jw1QFTVVEMVA8VnmW30OTMGE4Kq8T8iXlV+JREUcbue40eibHx6bLr1/bR4+TkzK9mselZLIaOeYp5rMX5y/ME17gufNOebqmfshElJjvhz2IztAM8jDSGcrfoZcIJ1ooh2G2KW98/vKC7T9sZLqa+1ejY24FPNFDp06k/rRNefLvTOsBvOgM8qks3Sx4uhgjur5ybrocPr4Zh+Bq3tfCN+dCF+WKYi1nnJqoHz46uxA9FcBn939gl4HGgwAXhw5Awjv0GuCrL4wv0GBvQc4R4E4u5OeeDdB6Hfq+D1Cwx5iQd0Yz42tfx+iC/L3E2dg/Coh/nfIDhlLfUsDE0euYgiPRDukm76b7DzemNx9OBZDZ+gVQWik4mSPSjAWaIO6s1wA5gKGRoIwROUnlNY49A9Y0epyCpcic50w5syUWe+Az0+87sSt4VtRRgRYcyRnjCNEdeEFdnJRuQ5PyGj3L7/jRJt72CgNGxkrakZ7iwjdmO+hZaR112o1hygSAjQ/AQO/qp7rJ/+CXgBq6lS4lS6GHFJODgEURMvzFTpw3g/Da3m2vau8ASjaSjiAry0tnouPfVScrWxkCAmYVtF+bpFKg9a1bt+qk3/v2XvN9TUVqLp1x9fLV0Jn+PlGwZ+ZgNSDc82jflJ/0jP2kO2eH3t/4XVvYs/l34wGU+NtlH70C5RRSmuR7z1R+jq/xbErO97VT/vY5daEh1Olvbe7v/S7/pT7y6z51oKtn/ex/+TNXHzp+H2/9+7j+OTrlxbZ6xM8NWPS50T6ftRtNem/+5qSHeXPHb9ruCewwPw+TkDnfj9LYIHW4V8uPm3P8mz/cj854QR1XLl3pRr+tJ7/DA4fRe2wCoKfN+Pyd6Kk2vYuu772pN/Wri75e+Df+9b/1mQ7rkEiIvbR41iMCtjzZoMx1Ou0Q9tWqlRhqq+0YKmFVq2Pu3L0VRooSDtBZOBnPKF7R1Ws3OmXIyNiwFVMSSALy9PnT6FUEnuoNXL18fbp25UbaoecjL83SXIrK38gCRLlXNE6IW9hcxGT/xV5+jxKL0BOeWzdsJrtSAVG/45CE8Y/yPA+qUyIRXMREWIyiBoon/wvoXK5wAB4MJwPNOzQNOvabofhOFpxgPFE4wEx5GNpnRq778kQx2uesy7dz/+gLpoSG8zl0N3VFyXQq0m+p13i4H9BiABF+KGqRGwcGB5hG+IXO61XkDnT2XsUc2gmZUzaUKEbFTAU7KZtnAmTsBfDaDHGO9ly+fCU1jb3eDl7tFaBQpOq+HO8NUHsTJYSZhfRHuUBCgHeUMpAhUvH4eOUsYMALPHsmICP9ozwp1kb1QjflA/WiSrwIHVD26yNKmSwFNKeMlYA6CwtMd1C6FGKqbajf6+nTJ436dCohIOZVyqL8muga54LiluvBq78YfrWrOKp9e++bKkAJ/isBlqarAW77rKGLiOPbjI8VZVaCAanKBtStSDJtSGbsnsyIOw5Ju0RnjQXFiP4zoDH1T0CBQWD1XUBGGGCy274pP85K96DKM1aj8cLVqe+zkjT2g49EH0yUMI5vUudBxzM/NefyIA7Q1uaL6asvv51+9csvc08U89m0L3wC3JhyMYUxR2HogbfvJeqmwPAtnucUkQERCYtqTI81MT4gquDrTercd0zSXnSF6N5hxlAOGWBnKmVMP5gGWjiVNi/g+cGH+Hj0CaDCR/QQXsfX+RtASpsoQ/JPaSHuULZsOG8bKcZ3/S00oehM7Ym4k+zAsDhZZ6b1jO9inpM4b2XiWnj2xNH+tLu9GYdhNzQ/bG6OvEVJ7KZUgUyR4DOhwXoMvMUYF/JaC++fB94jZ1Y00itDlwQYpQ6tEWHslFG+OxkFml5WRqViLAWcdWuO6Kw6lcsBZDHgojyNPDGQGQiRXTrFlv1nFxlBCn1EdN6n76e7QnJsY8LBli91dBDgHPkxxWmxyolTZG8kFYvmHebzz3753fQq/ZMfuxAAvrJ0Lrwo4mmRB3AdUBfilrfyvTMUayMCRAtiCq5HCoTIp0VZnArTj8DZbMxCkdRpAc5YgGXFO12M3+YpMGOHTvjPuKrHymoLdThz62vn64wdhb+rb1O3XDI8Ytg5DSFyXnSLhPbYiuguIw/YFljlOXR8k85ziIA+G8dybswzeJcGADQtBDzbMkI+5dk64eRD7qw83NN1NMYqWHtMWYF6rnpWNNnmuvSFPtCpomyNQuWFXnQ9fkIfi4BshG4V6v0H39XuHkWOOdLnllanu6bJP0TvNmIfO5CxNO2KhwD0kchuVoQdotPzhyvvxmXWzfiyfcjVMdOetNY9/gZUgFnPafcsT3N53gtm8h37TBbL16G96COQhc5DBsd4Av9AdW7P88dtyx/GpJ/7fe/uM+MKQ+c7fJD/ty0u9spCJVPaLs/rm9/nNnJu5rJ8Q6eoq21Jf/2tr9rf73NTQX9+n4GksW+UPb+NXo779LNNzgd2pEGo2BV73vVZV8rHm1brr0YGLsZWsm/OlN169nSKhohDhr7aSA+gXwudFv79v/3vfOYL0x9VugQvBRMsCY0UggRI001ywOzDxHvjmQEdFEg3NEtnbly7Pr3Y3J4ePnyUDr+frt240WRrgMTvlgAjBFAjH0V9mFOUxt4x2jQvOZZvIhF9EDzAJp8JHgNkelFOjEGwatMUzQCNFJjwO0GJocp148a1GnW7n2MYyc7yV0zj+LvAKHXwhOphRJmZNrNJpsE/G8WIsAZBREv7O2DpPyDA+6pBoVByD0YC6oCnIYjvps30W5RGhEJ/MDBB6CqaMrUcG+A0gpxnMKtyRbKU4SUqEBIW+IVwFfoxtandylmIoVmqMRPNGc9gGoMeRk597tMu734rOIuiENHUZyBZ+9BF7hkmdEi2NqHpHPGxuEBUDCDSB59t+yCMPzzbkwFU+6FbjNX5C6WpJFy/GYfNAC4HTANxgJptLhwGfzlg2R49O8fTBM0BDCOLZlHuNn/FwMYTzd8EMBCGsHP4wH5LY9r7ZI1PgE6EaimgVdQO8G80Km0T7mfkCGET8PPZdGCBOq++YHFM41plyCs3uELP5MGxPRXsfAtgy0cTPRQREJk1bnh7K16/A8t3w3MjFzFjFhphpkYRcuEPUSjTtzZNJVM2RDaNw0tiKJq8m/4ArmNvuhFZwjjqw+vNMQlfG9P18+dS1sL00z/72fTzn/5yevzkWVjqdJwXm7eOxSpAFYaiOIwzXmKkfCaHBUbRA4AXsNV7jl5Bvan7aNp+sZG+HOQ1ol1D2QJFlCxvMYYvMoK/Q/LeQ3/MytC/GvLwmrKBQnLeCBj5IifKzGctnC/3kpioqY6ln2Ygl0cyLrk75djE1L5ZTcDOP1F+KxfP5MGLof1qePJMCj+Ztuzt7E3bGWPRajxKJzGwohfyHzkKHE960E72q+Fb5zeeSQNDjowNxQ0IaGf6EkXNjHRVlVeaCXiKnpJfgKmGM7ykkwxWgVj4Vp+s9KOPWkja1OnY0FXC/Xu0Lg3jjef+pYAiMxXKl1sYnJXK8LZIubSD5YDCAJNADSkki+n79u7R9PW3T6c3ue915H9xMY7rrTuVbc4ynQL4A4he9daPQYlTLxh8DvHILRIpHZstc4xti8PAy1/jlDGedJLofUFq6IohbOrd6Kpxio59G8fuKADD1LGIGQDmdyCIDjMrQ0fgDxF6R3ZxGo09uWJvgDqOHDtR5xOtCEnoMqbc7evGjsTW9bthzOkM0+ghXO8zBjOoIY+MKRsGgAGoQEdnQNI+i7rc373vIv/q0xagkE3yXt2cMecU+5wODZ7Ch+fWWvYXX35R+UtrSzM2mF7FPxxRgQeOW1d3h19GW8Y7OriGHABIo+1kfdgbr+HUVx6OcYP73SMoUb2ZvrlPGeO5MG4u/DB/52UMXPO9HP7Omh3f33uVlfa1HMKaNnQoSmbfDbvncn9uGH8YrLy0Tf+UyZ7MOsD/0Wnu69wmY+C7Xnmfy/a8/qOh3/vKZ2PnOWXoDzqgQcvLc92gWjnlg9Sbz+wbESd/VtzXjuZ5/8ij+5RhXGEcOZ1mDh8GYD9+9CAyHTwRPlADWwND6NvCvxsQhjIa40FHGG0+36qXLJ8Ls3V1UzyxlztbTV7+x3/6J9ODAC3bG6zFABU4RRCEatfiuTx/vhFl9rp7VRFOik0nRbGAO2DBs0KqBg+Akftj0OxNJTmaFy2sq35hafsjATIYUXsBNca1c/hRekL4jHWT7tIeUTkMKkpnME3dmDZ7GuNfsGkQKhQxyqIXiJ+XrS/mFS92PqccGUFenPo7wCE2z2weREa7iasGK/9TH8NugOSn8fgBsHq3Hs49BhjzEmpC66glgAYvdsfqGFQXD0UdA0CdrRclsd7zoiAGcRxsncFNfzAUoUafVoVF8h3G0NdOh4WuPUYqZQJCxs1RNnsUYMaKumIQCac6tRMdAYBO6aZcvAIQy90g1JsBKw6bpmTQS7K47RooMD5JGhelZGPH5UZ6KFtt5sUCKPJWRHvepjCrKSlafZOvApAOpT0UCaU+EioZgDcdlwpP6R8+Tl8JRZVevgRoCt5DJ30APNGOR6MN2shApsB8pvwWO+WHpx88flSgs3YhoDz1y4PjnIiwSpoXwRMtxrsWK2iLCJcjdZxHKXJIAR29HpFSUysM19g6wVFIhxn3pUbeJDI3gT88gIdEckUBeZnnjV/6d/XalWkvvI3H5cjhS+0Hrk3XGhfD/qtf/mr62c9+3nQAO5Q7wUAeH+CMVwErylyZxhqNxmKb8Ae6NtoFIPkt7wEZQNTR64O0V25R+DoAjGdnmg0TmJK0pQVlhf491ihl8qBFmRhFYEz/gaWubAxNgSYjN5R4eCVGn/z72ChQ2lhZyz/vw8umaGNo8nuPsiGHAG4+n42OWFuzelUOavg8dayvRkbCDysxWDZAPZF2vc/4LobOgNHrOBtbW+HltGCAmtPh/zM1ljbB7YKUgI7l8MmZtOdM2gqAUaaNBqQ/NDRjrJ2Nimth6lQoQwRcMcb4OozXZN6TjGn6EyuSvkUhp3xOMQdCHz33LrSXxL+8kvvTP32kL87IHYqjshiZ8vybyOHC6SHnC6fi9TMgC6bWL2S8Ajaj0zk5m9uvpvsPtrpb/gd8dvQm+slpEuMkAOCTQxA4kjaMhPjKSWRG28gK3dyI2VnRcFG6xThzF6vn/CY9oc5cgIn+6ScaAgwZqnwX5xHQDSlE1vd2t5tIL4fTeLgHT0spsW8kkGlxlv3o8Lu+aRMdxunVZ/Iqyg5k0Zt0fvVi+KkbJ4cflDv4cjiyQIk26VunilOestgtupLD4ho0HblU9lE0VbjxbLMyo52eY4sCL5o2ALzLnzI9yhnFx8PRCZ+H5qYkybjf5d8++O5BgxTksRvYymOuPQhwjC4UTCDbZMc9dPgsC/hpgIkBTFx+d6kDT5KVXnnGpzqhuVe/vFx41m9stec9O4DIsHNDx45y6GBORkG1v3Of+6VQeL7jm5fWePW50bTW0Xaq31/H349fch33QXk++nZ+hj43bmSDDffy3Xz9+lMfHO2lI121mfp23Na5L8fVuT1/AHKj0kEfv0SiY6Pfm7Ug7xZZSBMI/7vwEJ7Ck3NQxf/MZHCSbFL++OGD6Wh/b3of/WultIU1ygL2Fv7tf+tvf7axuTmMa2q0PN6UIUbY3toqM9t+4s37GKwUure3UwHDVJS6cyABD8caUTKXbbgaphMFcAab0L5l9DpvztR+RQbbRn86jYCmg3gw3d0/pVHUCGfe2gUYSPomhIRdjheVbNWb/A3bGERr5TuKKp5f2kYQMWyn0lKH6ASFYCWL3wmcBPjz62PJtMgPyiGglX4UujbPuRxbaJQ2CtmrScvmHBQMATz16BlKNy9hfr+1rvw98ihMbwIPx99joGNhIGBF4lG+FIs2lamP21oQFqHs/lGhjT5hqq4U7VEgEqcHcv8QRhDpg8IJQj2c3M/o4zH35Isoj7G8ltGhNMZqVB7RiYKkUiP3AkgUCCajcNDVpW7Ta4rzPeUIMAAaFB5wvWnbkoASCkWI//p1B9mO6U7jZ1xKZ1GucnwUYMaQQRMN2+P1BkBRxoiOJqZ52y+DFfpshzeeb212aw70wpuAO7raNFHEBQ0l/AN6+Ek+F+XWJe2pt1MlaZdohz45BYCSwS/A0eUrlwvAHsSj0QarZx0K7DtgH616uG/KkYgPXAF0om/oi58+pH2AKJlqPktoGp2cvhqjoXD0GaigXIEg/JRmTDs96msr35lGiUEInRs1ydisB8BZuCDaY1rzZ3/20+kXP/tFAKGpwYVGOSTmO/RaG7R38UzKTYVti2TvfE+WKGxGFU3kXAFR0wmAiiIbU4iUlzaM6OxQ0p4H1uql5jtJ55USY5AnC+YosfwRc1EFVg9VGfnn88xX+JNh8FsHPb91qj31zC+8jxbK71YsaTNgaZrILvI20u32FsY0/LSG1wOq5ElJdle2nL33Mfqmy09EPi3oULcFDwASx4WBrncbg77AwUl9XifCN5KuOQG6b7y6j1raITJkZsH0u8UMjYQAC/qQfp2MrL/Ld/ZGLCBLAfQkZ6e5Q8c6waubwlLYC+NA7nQ2bZafFWchOvpMnEYbXB+kLquRpYm8i64WlYwZyHguTidPL3eRgfadiAw+efpi+vbBRtqQfqdOU3Mvtl6Wrl2okvI7FRudUqOS78kJkGHfR1NixhmYt2UKXWM6bz6E3oH52s7pRme5xKI6nMGuug99RJ7oUvlVu5FfUTDPcJRFx+k/nKPN6sIj+Op1QL7o2NB/gMhIX7h29Wr0zHJ0HBAJxI/pTWCATvEiH/TGojSRlCU9AR+n+PKb6CPZ8JleEvGia/EEHedgdU5rE/+NP1uQZ9SFFz17FFo65R0ow81kVH14QnoE3UHuu/E2+oe+9B9njv5QBzmQDkOP0otmBNYvrEfHho6htUtd7E7lAD3Tnpadz9pvzFzGj8z99nfegTDfuVpGXn5Fn/ny+/y3sZk/e96/fOhnz/82GPS50235N+SSkhvX/Fl7P9Rejja4NI/OaPnH5eaBfudz/84FHOurl/IEO9zn8vf8PFtgZqBtyr2e9/2IdNI36hz1k1GkMqbK86wb0ARNRZbpy8Po+/v37te59gybKsiQ1oU+oVfGdExz0pbqBaL3pu2NZ9M7s4uRn4OUQYabuG/G4G/+r/7mZyoUBbHxmIElfAhJQYvkiD7t7mxHQCIcHYgohBghqF94jvdCSO3t1ENewzg8XFM18qsaNs7vEpYRw9QNY/OmU4yvpu+++67ADBUw4FKU5DnRqSgwydvAkwG24otwmE5CUO1mLDdfRoh5+JgxL9N/ABECimK4CNN22mMfKEpjrOR63xC6G0WOtNOQSLoUcWn4Nu0RFTP3D4TUSyV4xx5tvc0QQbtNHRk4UUADgGkJCyVhUDwrIgKE8fbGFMJoJ8Vhzn/hhCRVgAADDKVICOU15MEmtgq3e6YROPRO+YwxpeHw5pEALKdleDYjeshwjmkPiknf2l/eYe4h7MbdBegC5fbA6n5BpurQIQCaIujeVqF9N3LMOMu3wNQ9lzNMrFzRLLyDoa14dak/xCpIcVl44TKdhn+gqPNr62kzAPaq49RQeejKiFlAIEnWnmVAnOOHRGy190X4BPBGB/vV4UN9JbDyWEwjoil+49kD0A5gxUdowXEQAdV+qyCNoeibyz5ocuW0xz5j+LhEywWcmZaRj0ZYPc+J0Z30uPUTfA9QOBa+MO7610O882rUNf3RjnHYsqkVUSM5Mx/qoEiyp6TxhjylJiunD6IL2iYnjJH8/Je/mH7y4z8LkHREE6coHvTiSmmM76qMTRl2rotio3Qo8fHCk5iG7Bvz5n9FAfkbj9Yg5cXYL5xkdESfotQjOIwkpVtlGUBHNkLy9h+fqEu/Kje9fwC2EtPnPjvAB5LpX9ujpRTbMQ39jq+qVHsvMGma14HtZ5r0nofN4DUh+/xSDFr4x/ShaVq6DV+jpbESHdyPjjnKMw5nn48osVhH/Qw1J+J97j+Vga1zmBfdp28iOvJ+vKxMBFLqoIQfww59lrODv3TsZPjPdhEidXRCPehqHhI/DGG9/BCVej+Zflk4tX5htXTSN7y9FIdhMcCC3rY03gpDU6Pv3os+Wf1srAM8IjN7MQQHr8NXaf/eq7fTo43daSF8Qb858cPCpqEDx8kLptY4VIx4HYaMv/HCe0CHceSYAWza0tXlobHoF1BswU43/U4/OD30MtmwTQ4ARk8ZP32nLzgj5NR5v8Ao8IoOdIb6TVHSy13wkvLyWNvk3fgAOl4vdujHvelK9DrnTUSbfIpiAsxy17QPIBbF5fCYCcGf6iEDaN680IsX0k88ku8DJm3dJMrPtoi6uQcfbscBRCcgD0DjxEmXoS9e7dN1wOVYCCYiLH0HrYw3+kl3wIfsF91gSw6OG3lwjTSW9Df8Z8sOMybknuwMqQg74ndClQtP0iUusvLbnwtewnPz314udeMZvyvHu3LmMsniLHte/S3365O/G0DIv34GLvN75fe4jLmecrjn8w9P/HYdrgGOhmwXGLpX34/r6fcpF2/Qj77TVt/Ndbj8hk9cyldP+37cLy+U0xLylTuaH5thrGyLjM5gGb+Igm0HKD998HDayPvt23faf/iCg8EG049VZ7m0Bz3pJk7uyzjzb2M3OH1mV774/PNuV7OWsVz4a//Sv/xZUWy42ZQgD58QmmaiUCgWv2tco1EUSAgB7WGOtdW1rlwTeTAlpXOW/kuaNZXUg4QvX61naANJ4f0LAWGEQznATbc6SFklVsqVaGp1kCRjSYuiC6OTYw4c8GAgEEhEw7jmsUYdhNP93mhTyu8KsgyOz6aNKEfRsvkkfgwNLBjk3FKCAz5N6IzQahOwYVBcIzIBJgxmIcwGlvJBkwpGXgaAchmGbBgPjEMJqRe7iO4Qxgp+KpfT07Jzv/bkj9KLMBtUSoSwenh4PqPM1p1nMLbnASXvGbWCPffL6zDFabqD5qI82re0mSIQ7XEvwEvB6KHxZoS6Y3X6Aph1eiHfNbcr481zOHNqGCsVUSLqMq7qobQIjvF+EZ5aiCJDc/VTVMDzzoudvMfQh8Y2QZUTZeWRfjFODuzWB8qjfJB2Ay4imSJwHILTMWj2LjLGzrtk+ACv9dXz3TxW3aWJcch4fWvlZWjMCBBYdG1OBwXVMYgCyDtlJ19OviG+YnDwO6cCn1hlWdmJgHneIfhy7IwXJX4lIM1+aiLIpmtMc+wGVHUa2JRD2uIwX0pQNNQKQwq7m6Wm05Q7EFbAkX+mhdFAZM1GyJ3iNpYh//1v7k1//+///RgBhuZEeH8t9L8w7e3YsmXkPCBk2CZvohDSBOTTzICL4sN35IVSixE44bfogTwCdLx963nTQKKR+BJzUbZD2QPT8/RinsizARXpoxfjNsBS+Lf36NMxgNK/0LuGOWOk321TyyF3vOqAxnznUgd50ybtG1EzCdYBUJHdFGoyrQfurgeEmYpcSvuUo4xuEJq2VhaqKxy0PvKr+qoOSH/SVgsX6ALe64kYYMnlaXqujEjKtU1JHYx81ivpETsB2Zvha1Np8hpn71i432pUydfvwvsn8nls6BtpVWb6+CF19SSA3G+PPoBZPtjKOfcN+qrzjEhJ2mprl41NUVI6JP0TdZzijOy9m1bPX80AnJj2GYLdGJXXcUSOPkwPn70I6AzN0+5G3wOoG+2LrkcPu947GYEe9FmiO37Bo763irQbjmasjCuASSYcZK8PaCcyhtefPntSB4GTZMsXEeLmmUUXkV9ReNtwnEnZcglNnRp3/+hexg3xRKvxEf7JsKWM8GJAp/F0qoS9CeUOW2VIf9iwlmNK1grUq+PpcvmZh/k+wC2yBEQDOChHp8yyoFxAyGcgky1z4Wk6kgzSh3QLutDFgOy89Q/azfWxEd0OJt8DhfLlOuWZNnH6zGbQQ+yTvTTpxuaNpVzRMXIxQMdUW9ltm1IWG5OGtlz3oLvPrhl8lefJzvHvYa1+/icuX/rP+/GlzRwV99I5vw10xv+HTBbcpO+zrCrHNdu9Wa4rr8rPbcDWLMvuabnH9xsn9eKp8SypGuX53u9o3fFP3T7Plzaik8s7WruU02fajmMdE97oOIffutdcaC/dR8Te37ZbAsSkMziw+4uf/2J6+vBRdOpI3wHCWF20ITc+z06k1AtdBfTfxJ69CG/ubcfOpU2bsQW/+OUvpycPHk3LJwJ8/+Zf++uf0eA9rxGASSc0UETh+cbmdOvmrXqElBRDPKYEz0boNwuQGC3Mj7IMOc/+3RTEH2Z8kU70MNz1S2HytzXEiCFfw67iBGYvwmNVJmYKJh0GPwwPlWJIwsQQSmRGRMAD4/NO3MPoi+BAvTs7+zH+B22nRFJ5N/Kr5Lcw/KINBsYGkIAKcCMJXJ6aMgezhUlTBz5i9DECL5YXZvCh3hnkMD4G0fdQfQXWKwKvXvccHAhnG43BCF5o+yFfvdqn5MZqxxFBOGbSXENYAnbSXlMDyraCEuOIWmF6+6S5j6LzVBPCMUHZIcKadqeQKgx9s12EncOxPvq4h9jgf/X4HtOiO+uGrkDUzZs3mnzOAwYieX6OjOrRQKHRpQuXehrC8rJViyOaRjiMJwZ1GSfjuLgaDzllOkkATwwvOW2LyXScCqVknPb2gPQo4YyxFbAvtgPiXoxjhhgsK7H0BfMf7mXM0x8A6/HG82k/AkBRXb18ebpz7XoXAnx7/34jaVYkcTActyWCNoNqqzEb7YRQ8jfFDSBri3boqynpKl8rmNIOoJVR8bspLXRT/p27d8sXEavSUx4lYyEnrdGXtFteCRpxHEQItMHznfIJL1KclDR+A7Ta54z5nTu3K1Ou13K88gzH43Xk5I//6I8il9tRRKH38vkAWnv6ATkiRAHgGpSLo2F6kRIMySLzlFbGIJ8LlGJcOs1WjqBUhuJi0PQVv+Cx0abT6c84HYJsOnKnF3SEw/KfcdE/L3zIQSs/5p75O4w4ANIxmMu/OQqmbf0/0JQLGNWmNCb3k7m8p0+iQIDEybSR50o1W73oLEYLjkzVao8prtcpS11AFHm8uLYekHypQNWYkXvACkhEt3rteaYR2+M2VJHrc3hQdG8hz3l/f+bkdBCaPgsw2o3zKVrI4TKuIpa2VbHSz2HA9OSIWOcfGuRluuJd+MxAyl0ztWhn/JVV/Dr6LZJ2MnywEn1rOvHxw8dtu2OD3gXoPXm+Pz3dPpw++cEP60y/ih56trk3LcbYP9/amXZfvZuWVuIEBLQ2X2rkggz6pL2AOZ7N8KTd4bHo1UbNAgLpm+ebz+q8dUuX0Bw4Mlrj3aatr6anT93zOnztGLjd0oFuZsTof/wvuoQGdChghCelSThXtkfHvR+Lw4xx9W9+o7fpa/RXF94RuSyPpkzjZsyqv1ad9Xi6baCbm7uXB+iyVFYewOsiXtrGQSfX9IJIG30EaJBBxBGJkvcJiLqAJU48Z8Tz4wikt3W82DfCQo+Ims1O3Ij+aZO0l7fTxThta+fXS9c0qW0zi8TuCEjgjwIyQY/QzskD5KbGn75qHQOIlCfxYNrsvRHs0GL+zoAOuo13F+BC1tgUn3tfLv3w6v0YIdcMrMh0o6B4LvTmAIjG0ceulnn8TP9fvZHO+ZjffKqNOL7HNX9Wv3sdXWes/K0e72jmOX+37uPvvTxvPH3WRvawbT2ux2dj2b5nDKpf0hA5iRaWvRY4CI9Y4Upnm1Z3tu/+wf704Lv7PZ5I3iJn7eNPvx+5Sp9STumTeptakjKNn2e/+MXPpqM45yei301jvowNO8znkynTYqmtja3p6fPNaeHv/rt/5zPTS+HcDPQ4CkhiYb15hj+NrqeSBxlRHhlape4U9Hja76aPFOCZelV7MQZydKrwP9hVfCcNjLcSw8DzN2+/FkUA4ZtKcshwQ7yUWwqG+tdWR3KnTs05XSkq3l8EN58ZYwxKKVNAci9evtiNwTyc7OtlrIEB+T2W0vOMASo5MTiC0AlBM2bCx0MJMapnQ1DofoQ75TkYaErCPZi0YdcIJO+bsVKZFV6AFCNFUZUZQjeAFtiZp8Jq9CI0xgrNvCuPcqg6Sd1V4mRAWX3e+xAGiZ7NGUk75Do16Tf3UQzAgfB/pxBSfwFkyvZcmSTfNe8kY0QwGTlRKH+nWQU0mOvq9WtVQpiQorCBrrEFHtBdHoUI5Ha8t4tykSi51Cl/aQhe+peBUzdgx/hQQMA1mprGZQwZHEppf3dEQgnPvJnk5tZGAGc8iTA5wPPujWT9gLL8U45pPDx57/63BfoiE2hv+vBlPPaFGBa5JbaiOJnv5PIB5zwX0b39gDq0c3C4shoFzFjjE0Lu3llwx9L1ECjlUPI20QTala2/X375ZWlMMYvkof+ly1e6Eo/AiiJ0642MLaeAgQeOm9yc/gF5LwM+JX/Piz3cz9Mlj+dW18oPrwI08YcxUseVyKh78ZVowTdffJW2fBEvOg7A8rmAvEvhqPDLSbRYqXLEsxROpx89FwPPYSiQEWHJ9/PZrgCS/uXXlEPByucCmvCuqEFYn5zg5xhKTETmRWE849kRTcPMGew82Pb6Z6zz/ah3gDT0oZwpRjLRZ/OkS7metby/3msIMsoe0weNwsUwiyCySY5akm9imwppDfb4os4bIctvjEcqLF27TUF029X1i7lfREv0OEacXGhf2iltQt362+h47hmRlTh0oWsVf0oUnXKM2Ik4eRabbG29nJ5F0e5kPF9G122HN63wo9N2892LV7vT5u7LaQfPpQ68QI5436bUXuV3FGXXADBADJgp7fP/U9FxVjY+fvS0keHTZ08V4L3/sDTdf7ITkLY63fzoo4CEwzjK6oneC//ciwf+doq+jixKh7BIJ10Nrx51uo4M4gvAw5jYM9Lu8WSEM+67OnvGNLSwIvI8mQQYoofITxcxpY2AFxBkdqWGGs+kQ/LEur9kwBqHwHSriGMj4qGrFb4iYF70hPzjjGx130jEZ+wCbgCn2IUffP+HcYDGQqCmG+SdQyQVwqKcwbdmK0w/2rvPHmzAnA1htZdtkDdqwZitYTh4ThKwga0FZXJk0f2Yd/OuT2wi+4VWUhjIe6Nm6WMdttCyewWGNuhBh4voVfbC4PognYAetk3KiOIdBgyKegL/dhNYqoPAfuoIO0iPaM+cmjJvCk62vM+fazdKqxGFUynb4BmX+/C6LwbPD6lzr5fnXL8uK/fPf9PzTqVg89gUF0DGLrcUbQif+KPt8l0+V87zW50c9xw3pu3L5d7Wn9/wC1uqbQ2g1IbE4c47uTMGtZl5zrur7/mtn1OGdiuvfVNmnvG3Z4HvOqUZk+2NjR6ivxeZfProcTcPZrs5EqJkb8ID+nb95s3p2q1bscHR4cf9KUYJf6JX9VUE6qtf/mK6/+VXk1icPEYboe/E+VqJTv/y62+mndiRWLlp4f/wn/3vPhMBQ0hnFhZdZpDMqcv/ArQ2okhEL+yjZEWiA2IBCgJg+gWQOR+j9L3vfxrPSp6Rqa8z03a8csLthWnsxQQYiWCVwcKIBJbCZoRK6JSlXgYNqJJr40gYCkpnhbDlXABr9SxDKKFt4NFyYdENQACxhIt5+UAFwVWPuuVaqIug2r9LJKHTagFlBk3fCJI8AvebFvNsRjeKLvdkALtnWi4eCAA2D3CZJ/SjnLV1DlVSQN2vJu3Ija0ff2oDAEEhzVEjCk5ZOLbALJ8Vn/882hcQRiH6vFelvtsxKKhIu5VV0FOFNyJkysTApkfQl+fmaKbl1XieEXBt1y5VN1KYMuZQuD4aCw1h7Dp1mGcZxPY9YmAJvEY2anhML3+P/AcrWvV/gALPUwbAneT39ShMK2bPB1wwlIvGLL+LoBlPOS+ii7du3u6K3AFm8y9Cin6dVklf+57agHyHIDevLcyvDfhnc2srRmGh4JIHq+2Utb6L8FKKCui09rHwGiN99hIRAY4AOHwxr8ykBXjoZ0JrCcnyGil9ypvXDPCPncNPNSJnx/3uqJ9x2QvAEhE1paFy5ZU/A8oYCjTTFlOKaFuBp/jyXZVD5OQf/8mfdAFMBDDAzZTlcooKD0r6j3KQw9PcBhGwQbmMK3Bv6j5y0bywAaaUPbqUuyK8ktttS+H74fXGmFXtWRmJ3gAbBT34QLl4poPvlbLwfaMJys/fI6oyfs+flVdtwbO+Ge3C//4KyAovWhbuCbLUtkRhMvy2KSEnFgMAyVRxV+/lO9tJNHKY39yjboq3ZYRFOXMOQT8XWeAcKMNv6mQscRlZL+3yAN2ANrbfKOjUjjNRvOGpsf0CYxKeD+9yHl7EOdwIQHoRnXWU549C69eUvs8BrLtHr6b9jN/G9vb03eNH0/PN59PL3Z1pN2Dr9duo6JR/OjSw0kpE/8XLreg8e8gtxRivFmA9evi4ND7K2L55bT/FEwF3b6ePf/DDyGH0+v7b6f53T8MOAT2p+/6jJ3FYwlMhJn0QjRWihmb5u3TvqPj/SJlYDH1u3LiZ/p2uvq7+CH1v37kzXbt2NVVbyDM2MdY2jjuZQSjOjpWc9nREMyUfBjiEdKlvLKSwwWlPPRHxD3ieozfVKXEGOcF4wSyLHFapEPYPE302VoDbmC0QpdvvvYcMaMadrJiBAaKtkqxTlXd6X58BNlErq/0BJg4URxd4bB/St+qykINDjA/NRFBtdEO3vQnfyCmVG61j5JxdYHfQo3o9dXKK0KN7nMVxERkXDLgSoCgvj5MLmFyLI4ynRd9ZCykal69Kewggzfgoj37mMBov/GjRm3bM1wxk3Kvdnp0BlWvIZy5j5IVpcynDs7MOcp/PLjZQmXNZ7Jte+b4RsHxPP/rbE3CE98psaEmmOFwtUznRz603N+UvVfSqVnDP+LP1aVNzvHI/0K1JytEeNs5FH79N/WTVM2MWaaQUeZ/bz2mlekBpzm4T7qPvx/Yv0/T08dPm4HKG7JZw9bpN48NbL6WKLE8ff/K9LoohT3hdEIZOD8HSH60WuVuYdgPqHn/97XQ6zEL/OTVGBF7qwBdf3Zv2o897bNh/+O/8u5999c3XZXQIW8IkD4c3lBJDjA8FTzyS5cUABYRLDxjI1SC611E0Elt3wvySji+uB6zFEGHs50+eN1JigC6kDN6e1ZEUsEgFhjwK48rB4LEwSIyfnfYRTAiZMPJyqywwWf4G6LRP/o+d+d8e2UxzHJlkdMY7z4rBW2z0AJMehWmBuW4mmHtMRRLiMlsIhLHqxXg+f+e/ChlCd1f747oBVb8xjpQwj6fTWhlg3tOJGD5G8EzqpuAMuJ1zTYnUCKVvIiHARcPAbadVWJZAj5ycevcZSCCl9ac/ebLtqDd4Qt2hTbx4U28UoLMTV6OcgKuhgNLmsLL7uwlhXoxdwU0U6/n1tYJqe7QBb8YG8CXYcvLmyIEVVAWVeY5SEyGzCoqHmJYFxClnrYoNHV+9GYnB2vE+mh4POQftSphZSF20wIIKdfHgamBDd3TgMYZcXekoWdpWAel1lSsvtUYvtOuUQdpy5erV7ihNoRHyxdQr/Ou4JUpWpEw0AgAUAdHfi1bXZigk+UoGVpaxI5DaBqxZLm6M5XnpL4ArkrWfZ+S1da+wPDNytPADJRHFHt0m+nsY2nRKJ32Sb0N4gSFAxGf8enhgqXWUUsZRn0w9yhnInwGEVq7KMxmeM167Fvp1Q8xzq9OWDUa3nkeW3kzf3Ls3/fLzL2IsFuIsXc5z58Nnct8kDkeWY8xHEvVhyo7SiKIyxjqorxpdABY+o7x+zYOhkalDQIw8Qi3NzzFA+V8jWOQtryo/I0XJpd8jRwvQG8qefOgjfgcoFSGq5UOjoOER9GYUKWR/p9i2ibzQA/K9GFFt6IHNtppIOxtxPbRJ7duufvyQ8pWLf+1Wry94n14jP41ckakUD+yfy7ja96uHieeeEakFvgJI5nu1NW0AoNLSY3mPwUobW2bqsJLR5qmlU+5ZXRwnEvB+X+wfTfvRde9STmcNUhzQNu8Ztp8+vnh1NG3tHkxbATQ7GS95XB8CrFZXbKYaYBBgdrDLYQxAP7E47b1+P30X8CCP0OHcL1+F7ieX+r528cp0evlc9HLqPYriD08uxwF+tr2X5+guU3wjwirXCd/rG25waoid9zk7thM6f/5CwZwTMNgHEWV9v3vnbmn80kKWgEwRJ4AeDZ0pK8eLzOGHMV02IotWRJJ3Mgd4mWIceaS2a+E45lXmez/tbMfxS6PwLMcLr/YUk+hG9xp/UTULxziBtg0hj1evRFeEdhvP4uwAcSlLnXR7F3EFZIUbulr7TMaMPJt24txaIWyHevxH//bKH6fMBkV2bU+TUY+JATIiZxlD35titU3Sep4lL/b0wkP4xktEkNNrM89TAZ6CHmzR7/7On0s5NvXeLQCztY8cUzZy5exynUX513OETSSdfpbKAbAWhJCflAGA4ldtx1doNIOpAtvwMz3pnX002yCqjGbA59AHuvubCJKXq2Ayl9+GTYnOJPcpq05x6nCN+0OfjKF769SlSjLkNzrcOPrc3/tcbvD/yhqxH0DOPWO2JjgjDgDdgJfQ1wzF2HcrlzLyopPUY1aE7uagW9hG/9HFaAKUct7lXsq5fBPe3YqzbuHN11991dQXfLsYml8Of5wKf5hN4WjIZ7987VoPIgLitBtwC+XDOwNUFn+EaTeePpqePH4YGgOKaWf64USJn37+5fT1t9+lc2QidvU/+Pf+vc8AsKFMZPu/CmEWMuDysJYrWBdjQO9+dCuDbkPMo853djAZ9TRgT7j72bMYha0QZRj7x48el3EIlIhJCm0nKNd6CTEw9q0ByIA3v/tNBI0QWxUpesEjkI9QZkrZBqRKK4xJmX1kV+FYbES7GC9mP/d2dWLKJXQiHiIMmNX5mN1bKUaacWIMMCflDORhQAYZsw2mpTCBgBAHffK3PB2DqI4xffCu4IkIVNGHTUxxLCzYikAZMagpjzAyfARCtM6xSJQdw42GbUfazNsceygxzITH6gpH1KzE+JsDJ4QAHjrZ+iJgK2VSFvIH1gKGRO+0y7P6rR3o6+qUWZhxMUrAsTMYhgdoubx75uNSGFFP8Lx6iHnaNcYwnnvGn0ADVI5E4TDa/oEgm26h0Iz5eeAsv8vrs8TauYmmaQCjx4+fpN0nptXzq41uoTNAbFqFUlheW53ehXhdTZXveYPG0qpLAmpVIk8KD9lKhaE+iOJyTltXQuUZYj2DOgoF2FuMQNmiQHkN6aeTpo3d9+x5FHaEFXjkdRmTeXpSLoZIqdSZ1/Fi7ZSPxp1+zT9A2edGPzM2Vkg5gga/2KKjIDh8Qki1R1nKB8oYIQqQE4KP5S9SzngfP3799Vdt/0cffTx9/L2P8+zp9NkiGNGek9M/+Id/Mj3bfBmaOw5lLBTAi2QPz1FAkt/RleLQZyDDGFNG1Ek+tD1VmDSmv1N+/87v3qsYUx8ljreUrzAKmLzRG9qD56rkPJf7tCfSk+fcOzxnz+fhlEuB+yVVZswoSvKmfVZxUr7apT36gu/IoegU42oT3uYOpc5udnrcdiBNRN2pG/mifY5kpi5T+tqTukPTcVD2Up/17QAL5CX3d0y0dbR3gMfxrkntA4uRF1p0dbOy0z68xvLktkafDvPMXpwOu88bX2V3RXJ47WV03VZk6mVAmJ3pATUK/UNAc1ziAIJ43RE/uV2LGePHe++mJ/tvpu2Do+nRk6epJ/SYwltnz6WO8NRKHOH1y9PWzmG87XfT8xgVGxgfxvMuUAsA45QYG/2gAwAJ6R9SFtDLZqscHISgHzYDtIySmYxLFy5WduSGcmw5CcZGnic6ANpAHbthGxhbENmfD3+giHvotGGg0TO8koYYQ7+LODue6HAvDuFhQEb+kSnOgYguwFMeCB/Z6LXJz2/NaOylHPycUQoPAOWGg8407nRvZ15SX2cf8Eu+W7twbti68JRxNz4AFT1J7lzGyTPzlFjTWAIg60Dm7zpMqYxTKUqlL0ASG1E5CU0s7rl15/Z04fKF8MQ44QIgPB8nGI1FSMiX9AybAzspwOK03b2AgozdjRs3omcvpokkBKVG/hx9TU/XyUlb1a3O2qXKpW9dg96le+jrs/4P2gC0Q7bwuHfXb797uaflhVfIQe1f6lLW/NnLLeS2t2Ky47rwEHlyderyuB2jnpSRMonU7ITlp+NyRg4cvhPxUhb7qDzjCWQ38kYWUn4jUnm2kc+UbMwUqG+AVxd95Qf5X08ePJw2nz3v9is2blaGSPON2zd7prIb2YWe9pCuLIZXbLOi/8a8YDblioYDVaMv7zN229OL5xt5RnR0OeXE6YkD8j/85MdNrzkdOaSnF/7jv/N3PjMIm0HthMFAOj6BcVCWAcX4q+dSSCry2XE2T54+yW+pCGIPcwFSwIZG2RDV8+aMrV7UcOVC8AaKYaFw7bPkGRcjIfwHCKlTkibDZqVIow9pIwUMdff5vNfALcdYZ8BOBqRlOLtgoCHCDISprKtX5MaMkPROAObZPCOKplyRuYZEDQ5GQPwCqAFqDDiCYoJG7vL7yJuwO3yUWfsy6CRPhjdHL1OKACLhP+W8p5Rvp3RIGJB6/TbgLO8EiIHMHf2MyfSREdPHdCeDNJSHYe10V74Xspej1jyD1jc1fKo9pg/RXvtGU0bkqgA2/xqezRg5JqU7e2eMgDTRSEDLFAsv8Pq1q2GUgJsUYuoNHRyqTrF0Siz3AWddUBFhkATP6Gy82JwunF9v/kKBYhlSO1I3miFQ6EFZye9C18FrYxfuzYwfAGeHfHmJKwGcQsJoQ0AZOcqF0adEjbMd97diEIAxII4Uyw8B7Pw9R5Q8K/KFTwbt39TpwFMU/IP797tBcQFt6JjhHFogBJ4VizKPMtbywoDQAoq0xUq7Huaae0W08ANwYc8pieCAKbDX81IznsMQD2NN4aANRUqhAsIGD50bkclznA65Nwwb2djYeF7Dtvl8e/rjP/5HocW5/GY38/SzyoiTYdpNHgxFBw5wCtKJlCm6ha8lPqusivEEZae//s5vuUd0qPfnWXJJlkRFy//5zcvf5Mf0DX6jkNSVD7++OkUf2Wo7whKj7gHyClbydworjw8PEZuQTbpjTDtVH2RsBjC3+Mc2Isqg4OMhh57SHKhC++mRFdznu+7TpUGpj5PHKcIP/smxA9YAsnrSeUWE0x/L3DmO+j4223Spr7k9+U47Ukz5m2JHvoXwVnfDBzhDU2D2KHQuP6XgV8Bj6BcRTl+OpqcbG9NB/tg72C8wtJhg9cyJ6fraynT94vq0tro8vYseOeQcnD0/fbfzZtqMDts7Gvxx8sTi9PpDZOFUfn9/alq7dGM6+nBqehje2NjeC79O4cPzqet16ohzIUoaetQ5y7hcunSljiEetQAHKC2AiEOD7+SH2qPwcgCAM0HpGlOK2ioCNmYHxpihJ/3leXrSC2AxK0B/ln9SJ37jDNFNdGpXU+e7c6nbnmFv891R2lp+Dj0AG5HzJman7WRH5JrNqA4NbW0d00Uqoe/21oumAuCd6qjcj9dqfNMOU6PKxNfVDcpMH4CRLjgpv9oGITwfnkaTef8z/O0ZoqTNwFn7e1w3EKkOm+DiEdOZ+BaNgFs8JhreVXkByVsBX03kDz1NRWu3BS4tP3XpK91Az+FN6Q1Ddqzw57DZrmLILZlB285apIA64SnXhYfJUR2pvjIO6ok+Qp/maOZvRdFL5KRymudcPnsNe2nBhoVlFoPEVh1fbNV8T3W/gcm9bNOQG9RLnWmbeufvRpn55fjZPNix851rtGsEFbRd2X6prQeOjstpG41z9J4gTvucvwG+2r6Mi7QgtgQG+eJXX0y/+NnPGjWzihH/Kljbrl69HPra0WB/evbkyXQUWzHSdBbjEMXRi8wU9KUsNBb5RVPtkhO2+2Jr2nj2JHplrALW5/uPHkw//smfTW8ilHSFNi/8b/7jv/tZwUj+KJjJjTa0BI6+/fZePIKlGoxnG08nm6RKahcxsDy5p9DnWcaQQQBIdFTkA9NhZMnb9LHoTZF66uGNMIC8BEv8CRPhYoQl6lNsBEuSolWbGI5nRYgwR1dAZRDk5thjxf4+FMizGKaYlioFHtun3/tkun3rVj3lR4+fNCmV8UUkOVRCliJSvC4Dy8MipNqund4NYo1A7pkjXxgKgzqHrUYtl2lL0Q6eZAchv1tJunAyTFFGiLjnVhjEhn6td2EwnZCqBE8CwQhS/M0fywCL8DAcVe4RfMgeXamzgpwwC+/dSQMSuk27EnbKDlhBp3pj+cwTo1DSovYplfU3KL2gIPU1ApHXhQAkjIU5O82YMTCFBjxZXu1EAjxgCpuSAN6M2+7ezrSyOqKF2qBMIfqnz59V0VrNZR8Z0TpTpsayyj4MXrAf3gNu0oSCNApLfwmUfslLxG8WI8wHwEta1VY8hD/wl/61j7lExoSHeepyr0TTgGJGvKA+fSfIkVwiWKUPFElEBqzkQ3YM8ptxM2VISeghfgfwKbeuwko/1Msx6VmWuZMSFgE0DSMaCGRSVp0Wj2XGU5Qsh8CqMApamcqXNG7aVLubE5F+7Oy8mJ4/e5ry3k4//vHPpkePNqbz63JZ8IYphXioVQyiHQFGeUZUwLgORZrfAwrw2lCOefkHdOHR3DMiWUyUfocnUrPfdUjbgVbtrjLNGABZlLj78MEAfUpwDSULbIcdWv7YqmK0B81nZctghhAe8WW/B1LJW/+lHmVRtMrvd+7N5x5YTe8b08hKp/zdk6JNb/ncBvXR/C/3kXtgbSV0tjw9jW9daGgWoFOhnkw7jRGjqql6Ri+RC3yijnfhJ4nKnfaqV9y7+qw+8rzJCdqg++Gr6L3o0Dlqqy3nUtZKAMKlyNCd65emP/+D6LDbV6fVyxemzaN303cbr6btV9FFAQdnTp3o2bonp7PTm7yOTsRRDBh/s7A4Pd3enx493QoIPBP+taWKqXV5ttGtqY8zRBc1GhcDMSIqy529oCM4Lxwb9KDzuz8YpyL3mg1Bn/JBfp+dVTxnLMiT8kWplWULDWevisKzEfRbQXM+iz6IrCsf/eXmmMp3Piv9J82hqSgp37DRNSOdBDAhvyOyyGExMBwubaITjR/HwHgxwmO14vvqgbXzq6kfL6VM/8tLwvToRxyLE9EdHszYA1emNbe3N9K3M9GX9NZKwRLw1bKjI5VD5gAT+sPem3QcEEo/4z/25W10AX1mKtb0lnw7WxbIi715/UadAQ6vGRyHoaOb/j5NGx4/eVRdLgCB91ZWFuskozMbpMX6qB/sBR4s8NLHXNrgN20UwSGrnVbNz7POaNReX0LH+aJfZ31amfQh98g39vfQBbh8yPdcHxmhw8lAZT3jh15AX+mb+9z7289W1vO4z3O5PtN/bAU+1R66d77ffV56iL8GEA3gotOjM35zvQ8v7oSHA3gDfH/6459MG7FNIJ2UILalM0kp3+IYZb58sTG9lEucduNH6VEAF2cbLjCm2uKEIEEN9HgTZ+Xxg++6+T09pA0WJT599nz6UyAsPEZ31Tn9T/6T/+QzAwgAjWT2cciwg4itUrT/ioZvvdwOAy7ku5WuXmsCfBpl7yOhuvSqp8FLaLx4waHdclnibfJqQyQeBUYExLrXVQhkL42L8fQQS/1NcA/xdKpJsKm50Z+8xsZ6+Rvz5CWR31ScY14OESFEA5pGEvr76eL62nStezhN08bT5zW4yzHwvAZGuispUw7Q4gJusE0BVtpDwcyMp8yukPSbAvOfPhMMxntMXUXxhyYigZjfb51WTD/UA4RZ0mplpQTwlhN6G3xAQN/m6ASm1BaDjtur3PBoPqPr6dDUNJ+b9JlxQD9jNYzA2ZZZoUlZomDKxRy+MwbeTcMqRK4RcybJHMgCjIDg1TCa6T374PBIgQdKxzgJmStjPePPO7FdieXacrOAD16blY3ouHJOXoNDr+1vlf6lD4SfsFD+2oCJKRcb8gKL8gFNc1hZBGxqabqf+89WiQLdm9ubrVP+ij6JPooWAWLHYYfwl6mTOTwu0d2qTZ6pFVepf+lMx1VbKD+0B5SMH0fBHL5oneesuJNUSwVJ5t7a2KzMWNhicYHIJzrjibGp5dj6hZcLSFo9pz3yyOY+U7ZVFkBNygfAKFW/cXIAdJ45GbB3WKfu0kZKbSNG9s9+/PPQR96lFZ4rVZ7AHpDE2L97L0IragVUDR4o+AoIa1vdl+9PiNj0mVA5nxm4Tq2huq9SVsFDFTxVPkAIPva5bcJfGUNjW+We+zyryAL8/E1n4E2GQv1ucUViVJI6RTmPFbUxC31bfmjUW47vLzATZc5vVfRpa1MhckOnCEQq8mujL6kuDUphaV/BWK7S3LOmQE8GhMVxyLP2CLILhHaNHLHhCHkNJ2kATrpLfwcQy32pI+q0+5HZUf/MCROEpMpvcZjSmlPvAkhS71qcs9V42Gcyrkvpr/3LHC5+PrJnZ/8r+Xz72sXpo1vXp9//0e9M1z66MV28cXf64sF2gBYZTDsP3kyX18Onpxanw7fp78rF6dTK+vRse3d6vPFiepnfT6ZPK+fOhxeXyu8WdqRn6RhAI53gXOXNCRtOC6iRexXeia427T5fzY1L/+lle2vhHyBnTLulfxkrvIFm6N4oUfrZnNvQpk5odNjbt1ZjhyKhsUilcoA9erYRrcggUAbEGWjPKFtwoOOUcrs/WoANOVInmRNlkB6gHqseyRMepRPoH2BP2xs1TP3Xb1xvHRubz1oHuqR4rFo6neAt52Lwa8fI6aGNYh2lxlYslmdGuo59FY/qOIpg63vtQerisI3czrOV127aGT1pOxlR4XOhP9CLf+59e7+OuLxXjpmpLykc+9G1G3RL6hNFs9fmi+2t1GeW58pkqxv6tzlaodlwkIYNw7vaM4Mcv6Gndy+yTLbYqcp9rjEtKZo5ABjdqH3z73S+Z41PAVXKR4s6YYiYy3i6amPynPHQBu+era5wX+732aWeuQ7fKUs5fV59uXwnv5tucL/7Rrnjd+2m+4yVZ+gIPEAfs5H6XoyRv0XNn8injK2yolc6wmpsTSqsU4Eu4dzo4zi2dG7KB4bNFvaM4+h/eaB+CRkLztkI7Rm5dQPvWHVrD0vcpd2H4a8vvv4m9ZpNYiOi3//Vv/7XP7OygxFyo9CZMDBG402+eLHZqbvV847GOd2T+TFZIxYxFgyrpcUE0DTfq3h3iH396vWg/HHWoIbqBIHF9F0Zlc4iCkHGIDazFJ0CbuIIFunLrSoTxygzttqE+KIFM/gRydkIYxMU0S+MKMGOx4ag8tRebImuZcDDFPoGEFYxxBhrx5iCHIIqLG3gXAUsEXJXGQSPpCMAF/BDqSM6Y20AulrEIGgDg5/Bk+SLGWp4MhiNloVZ0MwrDWlfDCeDiJEoiCqYtEnYnCFmOvyW/8VY2IBwucKGHgCo3IKj0BrAHUqMQhSRWc7H4YEBJwTG776vRkl5Vh1ZJYabAESJ33ac5wErF5BeP3+hAgC45JEymfKu37xew2paqAo45fc4mPzOW1zJmADAL14MT2JnVwK1ZFq78sd7TesoTO3y+XQAkzP7TJUwBgAQwRLl05Yq5fSZ8hOFZSwIp2XiGmYKwLhRUsbBhqlARRPPQ0WKUUKsNuA9R3ChdQoJ3xm3EfI+H0cCXYEJCgb9rHSyY75+GN+ef3nMK5QgoESxzpEP99gSgzLE43hVpMzvoq7GXaSZMQLuWk++Q48aIG2kEPIOFJOD/SgYtPjo7sep/830+S+/yXiKDo7o4Zso+k7rB3jZnqWvY0AGiGHiUCNtY3hEwyhCoGx8B7GoL80tP3gOT8+erN/8XZAavTCUDvkfXqdxHMp4KHjXeM8z7mOE1Z1/dELryHi6y9WkdUor4zArX3XTKcbdfdUnbV+Mc/hEGeq1r5BIy1gh6b4B/lwUr+fQwvRw7JwmNc8KyF1OvTZItccY8KVmf6NfmloQDRDm5j6I1j5V7vPhfXg1hfd1KnKzkDo8qF2ngtDoAa7E6ZS/mjau5XUxMnw5Rvh6eO321avTlTiOlyJjV6UDXLow3bl7a7r9O59MZ65enF6+OjX9f/70/vRoJ7Keos8vn59OL61ND3cOpp23aXd4YGf/9fT8RZyjxfB+vHpHL4m6NxqUduEl3wXrh79C//CZsSGH9uKjT+k1xpVGSlOrJ2pEc69V5WYt8HFIEx4eR53lp9J96ChjQ47tYD9O3rAw5N2bw9BP1MhMy+pkEQOZsFegWRf6l97loPSoJnwQmr15Z3PZ12MrjbQN39jMFfEZW9Eoeop82OvJGA++4AQEIKQt2sa5p0vxr5QHL3Jkitb00snoeby3dDbOTGhE75BBciGSb8uIc2urNaJOKNC/djwXA8/WCT6MqDiAMPqAqwGVbr8BZB6Ms4Q5teoBIOxhCPTIecXPUiauX7naOtWxE9Alj0mUzGpU6T73v71XHr9x5Vr1PFmpXlK3On0m08fySicWmOU15Hu8j2u8K8P3iDvf+9vPzs/h+YKkymPuThuVoD5l5OnyfcvIu/aQ4d6LcXIBgKLKcx3sd8vPZ+X3njxTG5zXXLd+4VOX7/oKo3b2J7pL9HNuY36sM9x7cn/1lXvTJlPLX3/xZTEAeycKOzsa7tVKoH911Wbdl9suh7+vxp5dsiI4bSIj7jXete+5OKF0qLbL67MnpW1f2BYyKI/+4dNn07Nnm2mjNJkA+r/wF/+5z0Q4DOR+DCTJk8s1e6DQnBZhCMIiF6AAKAYJcVJqQ8fffXc/jb0WAllZsp6O87KdnXc47b7crZHEjDWc6ZAVIIgPdSpHY+22DGDk6w5mqBDDFsAQgRARcS9FIr/ASj7TnrwY9VyTk5RLXoBdkCWoLwW0PX/2PN/Fg8EcGAOhMkguhgSxajRCREqc4DCoNVr5flZUFW4Ny8VQ+2iw9R/5HeNShZ8/KrwxeJQzwjfylwcwECao7KZsy9gNOsBBYQAfmBfTEGLjanWVscFUAJw6MXCnNVKO7/VfGHnsp3MQBQGEpZ6URYmKcHkOYKbs5n5A9vppqpgyoDABPntJHZjqy32iYlZdAsPoxetsKD2M16hjGqn9lKliKUTRBGNgfB1qDaSmI1WSS8vH+WVR+pS/Mc1TVeboDCDygETBuuIofIfJNzY2Skd8ob/oY9WLPDD3iqgB0xY6+H1Em9B6CLa2dPXhoSm6ATqWVpx554D2c03UByA5AZQDXjFeaGY8bIxqRaK22Kl+f2evvArsoQnP3DuDfpQ+A3iArbpGPoDIgJMBjqaL6xfrOXczwvYFq4tWWoQRA5fvq1TznTYxMMZJW0zjiVasLK5OD+8/nh589yRjNyKflu6/eROQl3vn6FeBFcrmO4ZJvxkk+4GFCoPf0oYBNqlPTRoRrpAuz4Vdcqf/ynu5d46EVeHnpvzUtgKR7gbulD3a4ddjpZ57UvpxG0ROxjjUMQvfcDrwulZ41phpX+VTLaETOfQborXmY/qJgslbQlLjkgr6IpP4IcRov+W5Saptq/IggMJA2llfJMyRRwt9jnyE34xFxlS9lZ3SIHya+uqBp2y9Bt7UAf4NlJN+pi7Rug8nJPCG/8Lrqyn/XIy+Xfwvhh8vxwDcCO9cDb8uh2fWY/AvhO8vhCcvXr8yXfj45nRidW36s8+fTP/480fTdy92pkCS8s/e63fTvWdbXSVpodG7vLw7FskqRvlmdAJ5rVOKv9LfpTzLc+ccATbN9cy75HPlSk/oxs6RFUasRz2l33RMZdkY5P9ygowvXmGwjGP5M3xYw0cfhD4Odj843AmQGLMVZB4QI4udLUld+MN0WnNqjDP9F31n78AC7dQIQM85aHalpz+0iQ7Vt85spJ8FhCnDqk/y4+oRUBlXQIuOlMtMq0tzMcUkMtXc2NDAOAFCPh++PigQ0j8zHW/TBxErupUOM3NAx5otoLtMnSrfbIRygQL6twAHD6QM44KngTEH7I8D4qNH6NN8X70TXnj2/FnrNU22vbk1vdx+ET1zoRGy5883pkcPHk4nYh9s7cO20o90IVniIJOLIYclQeULndPtvA858q7O2ttc9Bs5BiaGHRq6c76GPI/L5wL0fK6+yLu/PYvuxqX6wr/87vNvl0lnKa28oqy0AV+6frtNaO5+bcez2ui3fqec/I2W7qM/tQHYhWHoJc5Abov8a+9CD9P+8vMvpu2N7dBrzL7R+2ypMgpqa1edJLMYh3w9/BvnIw7IpYDeZUGgtBedOKBDJ2n/0F90Kd6yawBb+PTJgzp2IuIciP2jN02P+vAhcgVv/K//9r/9mcYZeIBJw2xayPgyGg7vfrkr1BtlHsI4oBuwoLzyWBO61zsX+rYJnhcuXKqBfvrkcSp61OX6iCZqJsnTxoUXLl3ukv+WkTJFmxgQCeeUrsEUhbArtIgJgdA5uT1VBukIcAg9m1oC+mwWSIn6XQmUCaEG1rpiLUzd0J9+pi6jYgARHQGrSNKOk5aSpgGiTC6fywyYNfcR4ry1nQbBdhRdoZjP9b6Of7PhIw6zQ/aslGaPzOfmXuWfwceIwFwFpFfalgGF+Oc8HjTEdGXbfDeHnOn8eVsJQiiiuHAqyiXMzGhTjO6n1IwrdSa8r09oWo8sfepWHGn/jevXO2cuBE5x87wMyAu5dxR6ysXYoz0Zi/CCyKI9nxzRIy/GvlVjSnJ3uhB+kaQvD6LH+oQ/KCJ74OgfIKUfACAao0UFKmUKk/MeGWxjHRFuH3iw+k+Rmy71PCVKwdebDe92qXvGQT4HXrGNh5xGXqtpvaXljGPKYIDX8ptpdlsN8K4jKyl7RFUvBTAZFat/KXngTq4ausnNohTwFgEuoAld0Jzh05fBb3FEjnN/OAc2YD1j7HKD3DZyR/kwKiFpQKHl8fHgA6YpSXKDV2xoKefL1hOPHjyefvKnP5s+vAWi5BkeRsDlvFAAaUPB1wyCBtgB3vGzB/ztdxT3WX1+6vd5xnOzXPjNhQ+9/InHfC4vp9H0R+Uk5TV5tiWPujXBM8BlgZ5xVlZoVaCWzxT2mMId0yHa2IhK/tZujp8yR0uOr/4xZKkGOPSq2m6FaWOK4eniD/yprSIqxlc0PtW2Yb4H/WKnK7dWu72PXDK0oxKyOst7/s79Q35zPznSd7+lYHxonLWZ0ZViIJXC+Ip8FIidWcr4R2GnLDMPpjCl8zKSHMTl/H0hfHL+xpVp/e6t6fnOwfRf/L/+eHryIuMbGh29C4g42Ms7E2sqUEtyhW5Ai21yupI3ZKDbTVmRFekKRvx0nAP8os3DaAOJp6c7d+7WWbanl9QJOoiuB55MG4r8olf3U0z7RQPoevJaQ9gp2vQ7hNR/Z82SD2BUxFUOL2dVex1dRIbUgabOIaUnJafjmjpv+Qz4mLbRRofJ0xfYw5YB2t6x6RANPnbRszgFgGFj6ljl1TMdY0s4d1a323uQHSKr2lH+TeVW0Q9naPByuK+5oY5nUznnExjF/8YV79NlaH0utMZvFqr5zXQUkEZvDHtnQdlK5H63egTN8daVyxnrGHsAxoIo6R07e+OEGTJoRkd+0dnlxelyDytfiSO4X4eMw0umGsXJeNX+FBDK0Y59yfPV9aGNsvC1+3VWW9WhD+SwWCCyZIqODvb929C+9+UJ4wzckE1/V55DE+Wi3W/rC5/xILtJXowrGvv0a92SctkStGz0Kpex9r17er/nc682EFnfVd+mT2NGzNYoMMkA+elE9Pzr6dzyudq0+ar85/uNp8+mR86r5hDHAQKk6WA8y8Z1wdjqONqwqUPp4/PwhG1grt++3bzvUCptrLapnGtb5eW4zY3khi7A8bOnD+OY71evOMHEc8+ebky7AeCCGwt/5z/4jz/rhoVhMolqjoBhyCgMexJdunJpctAykMQwyxPLOE1bL17EmJoypHxPlklEM+RoMTQEYSNoXRL0Towg403x8epPxIhI1jQIQsQd1DTeqhIMLhpjabP5/16pz8pKdTPGDuHmhc2gyHSqASZgBgMAI/z3HzyIIMfTIpRRGs3LyqBJ4EZYSeUYwPSE/WFG7tlgOsqkXki+Q1RAjpCPwYeYx5Jg82GeoawJGMMPPKRT9fIonAp46hubxJ6s8lAHIREdkJuSERsDmbK0qcYp7cVkmFz/0G8orOEdYmZtw5gV8JQJ2efOCp3pQILpGUALzfUVjZoknXpF2tCfB+uei5eiCNIGe9yYEpboyiPb3HrROXzHa5QmaQMGc2kDJQNcaQOjhKHlSt24dbsg2hEtNrt7FVCaDpHMtPXdUFoFWwFezVMK3dJmCnPj2fOAtZdVPkPhGuPz4aG39YY5CsRd+512ALgbawBMOSIL6XppairBcR9v3r0OOHwxtqgIT46kfXyhXeHBcys1Tvq9mDJNiRoPRt6qUTwHKDis154/HBWrfBs5S91yurTV1PqrgC88d+vOnQi6fo5pUgaPgqbgm5uYz1ZIMQwUttWg8k16PEnozNAZMwrFvWzNjwPANp5sRbGO5fKUy3TCNhRoOOjoGX3DSwOU4TMvpji/hTjuq5LLP/xELvztNRRLDCUi5lKe7/zm2cGn7gsAyfde+aLjoR71uobCz1fuUZbvY5i7ICD3a5L/2TKlYCa9Goo8/J2/yQ55c+9or2pG39rqfEeuHN4tuoZAvq+xiZM0DPIABimsuRxkaUyhn2p7TP2O6fTc3TblhT6+Dx+oyefqhXyP/7vxs/amqW03pZsxtlIboGe2IvnT0hn7L44oKdpwVN6H3y3W2I0uIoMnokeUkQ5OpyIb+HLt+pXpfOTnf/iTX03/9R/9yRTJan0MjC0ORL3OnFicVpYC2tMPe3MBWKJd9Iv0jTS57dN2eZRWZQ5w8jaGYZwEgM+dkkJvhpCNgr17n/6G3/TVKkijwU6QsxA2hQYwVhcy/iNiyPAz+mSTgQRU8C7a05NA2MpqHHa7xIY6Ik1Un3ECjHAl/azBdA1ZuLB+OeUH4MU5Mk72+dMp9dTA5js6GW8AIDMI0L/ZuOMFbAEsNqcoIDXcEQMor5iOIAd4dswcAAF7kevO2jiCL87NuZW10HNsXE33AijGTZQL0JITSG8BX+wmsMJmciLpEjS3JdGrQ47yq+nwzUEDDFcDvp48scjmTQGBXGvEtsm4BQfVi2mPSLxc1U9/8IPolfEZv/Q8woP9fB78ij9F9tnbUCRjSReP3/B33korfw8nA7mNbp7Fh73Ba3xfvs7f1QGGzSsXPdBAScqi/727ysO5gDlATbmjnGO94bfjQmb90jHKPT4Dgsrzd8ckV+1vXgW6/sZ3eTYFlr6ijQXD+Q5ohAmcFywaSVfrf6OpeTcmnn0ZfbsTDPMHf/CjBhoc/u6YLU2UYI+XpX8YC9HchfD9+YuXpgsZX/pgRPXRO5wUvnGP/SDJwwBl9Erk//SJ8NJ29PvzOl7uGaD9zfTk6fOWtfDP/P4/+5kpEgbNdBjwwjPgvTThuTk6UWQp0D4sjNWjx497lIU8LWE6HRCFEXXafrlbgtlvQ+MQAUCQx0Xg0rwI+1ojE34TpXj08GEFqlGGlOkzAUpBFWbtweCmjkw38coMhiHmlYnsEEQMTHgMSBksN5jDJ9BenZbId5SH6VUCZ4DAmTS2ykNb3URAZmb13r3HEDrPQrkI7G8KZjBTXgr3XySessVUHbD8NgyuXAoGP4INVKRsCm8wMxQu52GArV8PbsqxGaHfi/LzjEogdHQ6yHf25sJcbXtocfT61WhnGWUANAC19eXfAI9ReOmTcgeciyAMmexfhAFy1w60s6nu7u6r8IlphKOCawd48yDkWRlzU5jOuqN0jEXHJOPjAsrtXr/54mU9QYKiH/4Txi3gTZ+MrS7q6/373zUBHmAyRHgQDXvge74bgORdQ891CDIO+KNAPw9IegWsTUurg6devs7Yir7yzuV4UU6d6stv+E0OnMOaGX5L7PXRGFoN+uTZsx5Ho32e4UkzpvioIeuDEbmz59D2y5c93/NqPFdjDFjimeZBZgwoPW3RN3sGWXWDbiIRZM40BPDEGAKAQOvRwZvp88+/nL74/JsYUBGDVxlvp06YhmWYTHWM6I+6jJ8X4AX01DCFp9AnXwxl2RFi/4GXXPnf7N1WgR0rW2W+zed5Or68cfyb8e+DKXYoz3woN88yRDGRFcZdW8ZvohvegSgX3ut+UnM52pLnZsDXvrgvv2lvy89LWzv1lO+1reXl3u5krVTl5RMgVo7PF6VPyiUTKrJ7e414fuNglI7hG4LRaTJllHaKjHznTX6nLwBrILOgNV/JUVlInx3OfeYkPk0byHP00V5kx2q7JxtxUEU5019TqMNZW5gWW8aJ6dLdW9Op9SvTf/P//tl07/F2+CLtNdWZe9/HSAA0Z09wllem12lbt6FJGWglf4VcAgUADkeY/vO7vnBqrSgEXPSf/FiEgvcAAtFtoJETB/D0oOvQhL4l03aWV49Ncr2bDfE9PVKjlT7Q8YhDzziEn2GyQbFpThuuVq7SFkaxeXrhK9ODnDk6z4kDdE2I12g1Iytaaq9Hcq9eEXEH/uPDpiSknSLu/mbs8EIaVf2i7aJvI1frZOyW8xg54rE35cfo3nxmy0zni0T3NIYY1f29g4BWsoW/hgOCF8g0HQ0wkZP3GTf8ynEQ7cLPHCry/z7AVgRw6NPDps6IZN375pvjqc2RpK+sCxfPh1+A0rfd8ufGtWvThQDlH/2zf/DrrRCAYjMKr1IPfmG/OL50rVzYllWeCL+kjfbQ0y7tH7JIRgZPSyfB4MY8X3VMjKF7XeipPDTFG+jEQTbr4VmOspxZPCWKCDAJdrDbrST/+ay8vrQjL3Vpu7bMdZHt+T71zp8V0uhT2yl1ZMzejPvzdcaEbfOZc/v111/XBok+yytmW6ROyX9Us0WFY8Zs7PBgg276jg4u7iDD6e+l6G9HFV28cmVaCH9xuDlcdAg+mNstvagrbkvbtFOfFj5Mey+3G9RIaQVh6U3KPx3sY0o8dH6z++qzlDOtnr80bcfIhkOn8xfOTbk3qH1/2gshHV2hMkfbmHr5+pt701YKnUN1KuRJCe/yzroiMjxN6ES3GBJG98rl6yGcSNVa83debG9PjmrgMXWVS+41GDtpdKciosBM3dg7iathRZLIgw0aAQtKUWTGSjp72EjIFQUSXhS5aDJtBsh9kvyFyRFPnpGoDwWDYdwTUrS9qb4KnEAgVoUyjGAw06jUzQNNmfksyiYC0aX7ud5aiZZ/jVzk7xGSTCmEIALAO5ZvxBOjsPbCDK+jnC1dFb3gmafKKhLKePa0ebToQiDTk+4xxvScIPj5xnFN8it6Blzq2z+0cjHjEgYCxDBumTN/z4Ze2XK0OnUQWlthKmqTzmfMVlpezy48dz6gKWA7dOpeZHkOcKFAMO2LfHfx0qUYm4DJQ1Nre2X4kCfjvFK+qdcYvuhRIGl3l8WfXSqAGbSwKMC+WBnX1wSKglxKO01Vnpourjujcm20O/8wuWmlvVd7uX8AV0rWVDfBcE6Xc7/sFWYjxO7RJXoQ/iGc5vYZFBHLzY1npD5KfynKPIojigQZQrzw6hgPnpdxlHzNgJjLl3Ozu7vfiCzaAiYMvuNUduR5BOAvhYd43pLxbSkhZ+lCZMi2E0AzIMfoo3OTkKOgT0Twux1L/uFDyoLHdiJ0PB2h/PKL76Y/+9NfRcll/AL+Dl/HCE5RbgtC8BlDvEdZpn9ABL6Kdsr33udIQck9AEk6WyCee9TJ4HiOzA5FExIIIwTEear3KSdjALQ0TSEF4jO6wFXFmAdbj4qUnGcoNPX3m5YxHBlK1DPd0ywPVPn3Lm1VSOhAMDPS7nWPZ/GYz6VVfh+J1/qIH9Au7/lf5bX/hoOToVJyygiN8pnMAA9kipGmq5THKSVvfvOrRXOmqFJJAYG6AXcyZXsRXrAE3MCiKFbqNfediQ45aXrvMLJ/FJ23Mz367sm0/cymkNFTZ+LUvDlImSLIUfwBbFbzLq0vTRdv3Znub76Z/vgnD/Ls6QC23Xgz07QUh/bUaTm6ASyrIlPDseLE4SkyZeUjnraJMpo7HL/yFTknB42qm3qNTEUFlQbGovoqLbePkaheCBHyD92LfyQxc36sUAaAPtAXkXPGO4WEZqcjk2+mlQAExs+qaM6MqDOesYSf02wDS8C0W5KETiPSGdCb2gv4Um5zm0JX+X7VEynTTv/v3ueutI0MAjarkfFrN66n7cMRsNFmFNsYnzguxriv/Pqa/o08dw88NedLvMVRU5cDuN+8pZffdEpqff1CbMXi9ODBo9qeRlzStjQi/40oHH4BOFfOr9ZRYs8aCEi58/F6DL2xwUc18nnm/TtHFe1Eb7+L7bKynpGOI5lx8m78TIEChWzjnY/uTN//4acFmRYW4DDbLn386SeN3lwKSDDNvLW1kY69i8Ms+hp+id6R2G915nDEImv5G1BKIzplb18244Am5QB8kBeiVcbS33zIs+/iMO41eKK83djq50+eTA/jMAu8PH70JDrVfo0vYx+eVT8Di/SJFBV6ibNE1vGPmRuSXblN/UDi0B8dmI6V+tWLzp6lj6ykFQUrOMxvnDlgfyEDbSZC39Dp8qUL04vQ6lXq3k+bxkrfcWTUjTt343icze9m7LYaXLJPGzmwwAqoPisaGxC2fC6YBR1TV4mUttILw/EaEXAOFpqxu/lAbZWO2rP1fBNA8GD6Qs+asVlMfaKYJ098Bpnf/eST6e5HH7diIIfngfAP7j+kuVoJJEtoLsfoIjKiWhUCkUqeZ+wRcMvhzvF8zqUMm/+FhtO5tfXpVpQK4X/43aMacZ3ywrAUaqfpQiAGlaG+4OiN/CbSQMkBN0CbPCTempWO6tRpUziM/bUQDAHtNCwqsR0mZyBtkppmlLkbdYmyyA/HICy/hFiNyOSF93pP+lpGzEVw6uWmoQ1HA0T5aYBQEZrDMgqG0Sabd7qXIePlAVBjczeeHwAAMQ+vw6pT0RgDTPFTXpQWZeiy5xDj4+oKzNRHSfBcKU+FUHz6Qcm+OtrPnTUpo93pc/MyfHPMIKZKtcnf3R8uRnTkWcmFCshJOYAiBQs4UgQUDm8V6NN3iysYO1HFxTMRIUAyfU23Sg9GTqgYU+Md2zAAJeej2PQfL3n5zEuRN8Wz03YRL1OVpra125mPwLD5eisX8QIPHYU6hZFntL17COUzkAOI64v7OBT6ly8aKROZtT2JEwAoIV4xGQEUCS/cIXqoHYwjgNXp1vQFv/I60dRGfiINIsloacqDsaOgPY9PeIuiigz7CNHzLAeYcZUXjEPkDD/YY0wEgIdKC1rSzsvceL49/ezPPp9evgzYTbsYdQbjzVsgk6fa7pV/jY+DkaucTFW25Px/vLUfc/31SvOQl+/wsMsbANPp9VyeUTj6zs+S99Sae7yGEQTiqrjJQst1L+DEmIrOjimdgr2M4wCL/iZXxpUzQbZ+ExHrgo3UxVFpRFt/8l/Lz79GpPM5Ha4iJy88U8/6HmVtxTCedVtUaOpGp063aFV+YwitlKqeaH9aif+0un1H43S3dOO4DEU8xld0U+M5lTEd06GxiVwcZCy2wt+/+vLe9N3DjQCpC9Otm3djWL+noBhqi0vORV7PNdp8JiBn/c6t6f/y//wvpz/6R1/E0P4wIHCUxykALkxZAS/VM/knCuwdIPPCT5Wp3Zdpk0ht+DI8y5Gm5zivIgEWVNmvSlS14xK6lB5p88sXW3FmzqdL6Wc6LTIkCj3SKN5H3mKkzl/oLIXxxrfoT4BCibZP3XQJXgmJKj/kAmg03YnHGOehJ4cssz2dGkxb0Jc26+KD9Mlz/gZSUlHrunrtWm0F/ThOHRk6EwjAqwMszbnBIzpkvCzs4vzIK6J38TEdYMDlJNuHUpTKdhvBe+0vx4VOFY1BK3Sl10Sv5QADC+hIbFpeZBVoMT5v0379l3sHnDg2SkBCoAHgWDt/rmBNCog22kMMqJP4Lz3BlKWcWOOKvvpsuyKpI7bJIQ9k4d7X96bnT59N9+/f795Uz/Ki64BBKRYctgYEAmp/7YzlHx0G6BiLbrQbHuPESg8yZhzxgziZO7GrQI9oDsxg8Rvgfngo8nVi5PwGF9y6dbs0evjwYftFhwJPomlNMUm9FjrRb/iHrmZrdI7MwR1DPwBh0R25Rx4wmmq35/TFpt5W/DrgnsPrVBazDIIGn3/+RdowchRNMTp2Cu3OsBXp7/OAry2pU8EWADO7vxaayhE37bscwCagYlYFjegQ42+86ICC8hQI3BU/5DtgG0jzAz4+3D9o9DtdyvhzsvG0s7mfTws//J0ffmZl4vUw8Scf3Q1DLIRx45UFmV9YuxhkGcMkYpLHGRoGhoEiNJeCMmvoVJoGMEAYvMhvc6tMaYoRIRm+9XhljsJg5F5l8JxdeOHieoWT4mW0rPRwYKxtE87UMA7AQ5i3X2ynC6MTDRtGCAmlSAzCEVxHarzcDkBM+Q7+3n21XzQL8RJG4GYxbaasMQWmFLYn6EXbEWJC5EIwFyVHoAktBWPwDQImwRhVFPnDi+EQdRMJkT8hqZTCAOryWEYqf+U+kTjTdpiOkUMjdatrKAPh0DOloXajgYgJoKX+5uzlN2Ox3bPbgMDRJ956FV7KAu5ELCil2Uiaj+4UbupBXwzD8OuTcCrvBMjBbKJ9hNuKH+c/AmfAB+HHlJcvW+X6Icp6e+oZdmmb6WkGLUNUAUGfrqzKy5QdIKXdxgtzU1ASUQkowG26Tp8ZXh7gq8NX06NHj2sktAvzSxIWlKDQ8J2TGdC8If30XXvHbvEij8LDANCgB9o1EhVht8xeecCvpHx1moq0F08NeCiGn7UHr0ikJ5w6sP1is0It8qpu3hQP1UIE/UZrZfAyyUmn0UMUYPDJ4yeVDe2lVN3n7D5GnrF7+vRJp//xBW/6bbzlnwaAPX2yUSNxmLYCYQVaFXb8hz/zsRee0f8Btsioe9RPMfjuNyApf4cfXCMCxiHRx/Bzf58lwaWMAaB8xnN4fjyj8uG1jnLdr65RNrBWIJ/nR9Qr7e5Poy0tMw9x1PAv/iuPpxw0MYZts7H0nn9+rCOUvitHlRnuyqrPVCE54qzgHc97cYQ8U75IG6hEMik3DDBYZeBb14nKuPGx0imty3Ojj40aRv+IiqtM5JTcvj0R/nvnXNU4LxmDoxicnVdH07ePnk73HsZABHDxrm1NcT2O5qWL1zJWKSf1n7/i7MCrAWnr05vFM9P/9b/4r6Zffvkwum51unP3TtqTXmasmvuIr0MrEbGDV0O+GG5y5N00PdnCH2M808+8yxVtlDPl2FcLHSwKMZWFNhZjMcRHnDmgLWNAEBxAfHbV4cmcOLxqYcEAM/QCh8s0Il2Fx40IfTdkNnL6ZkSDyKO2+J97AQi6RK6UhQ0ugHueXhURH7m8IjnkIzotcmrctyJztgAwjsaIjGqfFAYLEjJAlUdHAOHl8gpwnzqMoXLpP/YCjbSTbrTgSvSNraKjAfjT6ZuZATbA7JAcZfpZ/t5siPVHxI6yt6/m4LfhZODbNboPL4Zel2Or6ACBAAvXlGUzarSzUSg9ZUGAVAP9szLSFNp3390ftECTjBmdAdCZgRJFFIz45S9/OX3+xRcBYBvTN998Oz16/HTaDNAwLdwUnvRdlK9OeNoq1UKgYvD6ux7/x37uRAdJwRD84KwCTPTRu4z/xsbYGqrAHR3Tf4EFzrDVm6JNH33v446zVKVig94/6EFHO52nTlfaAGdwftARwGUPtzbsbrAb2TzVoE+3P8qz2m17oMePHk33731bEJiCK49mah4/eTx99eVX09/7e/9dHdaLsVPwwo2bN8dMHPsZOjivc+t4s1Y8dffu3WIEevf6zRvT+eATMxrGRDmFValfX/CLtuBl8sTxogPJk+/dh984RIDj89RjNsVzJ0+eif3Ym776+v608Nf+xX/ls4tB32dy8+2bt+qFCeceBNVSXhKaef28Q40jaJgSM3T1RQwgQ2Sn9MMjR0pEGadLmJqHZUNLSFAHO78dJA98WGqM8E3+JoQpG0JV5od0SrI6z0F4FVExqs7qEG/56rUb6UjuDVGcUcjr6FEaGQgGHUMAGKbZViOAoIZJjk6RYZgwThkixA0FBzPmewqjf+feYbgGOkc4BqSeRBSEQXD5TWVVDgYiSiRFt51eEoMpGAxAWWEs01JdRh9lnqoqfH7DVMPLGoNbZsttFGrbn/u0gQCbrjPYPG9ewViKbkHFyE3o7tBpu2cp1ME0MWj5ltJ2GC2lmkLaD8CnoeH83b5mPJY65fC+gBnxtQcQOuOwY/SO98hwARdzbpUIGAHkveEbHlvD3ukH7+ogHoFpQseA8IZ4kXI53Ks5IlRyMdYDyIGpRlx5cClDORS/KKr6jJk+GUcgH48xQA1pR4HgVxsljmhnFEjADsGnRH7jbYkWLkWJjAiwFaG8emOCjsZV+XI/uh1GwIO9pRg2irKefi5tm0G9aVZRYMBY7g3HRr3yJShpYwzsoDMA4OXihfEeCbLIsuRShuPV/uF078vvpl/9/MvKFRoDtQBYI5wZC9EcbR3gZkw5FIClnSVsr+HBuw89+lyH312A0Pwa9/utbcyH8d3gV5e/5++VOV7jx9/mXfe4/F75CF0VpX3K01Zl/KbevFrucDzcN56T+D2mePxOfitCLbdP/br+bncRXhxedMptGwDG9PmYj723/SHPTBN3ofeQUzKZb1IJcJNSQmP3DBB98CpjlfHWyR58re3Ky/vrD6azoidyXwHYzqtpcyt8fJixDz1fhZ/owoWM1ckYttWAjJU4G9PZk9OF61fLP4txDk6ET/+rP/oH06PnO+G1t9OqKPB6QIC2pWlnQpOVlRj893EgA+JO0r10zrH+0KFGqgO6yIqFDwNgAAzDcKNjHdb0hb4HlOxZt7AU4Er3pBCzDFaEmXY9EyAi2rW7/SIOeuiYPuM5U1Smx42HsZOba+pHpIKMNmpBRhdPB8iYtsO/GY/cTydLbTkIUG0kAkhI+0Qm6iDl1Tyk6GdjRbfomzFnOz766G6jHmQMj3CIyIWUDOMojwwgM+b6He1f3iKvXeTDPqXvCsUP0mBwCDuDH0TBV9ZW2vcGHULL7guX/nOi6G2yNoNEui4/Fpjpm7aRI4DLZ/STLqFf2ifKtra+FgAWhyx0FHWi29kPegeY7vmo0Rm1haFzTzZIVUCYutnYLj4Kj9z7+ptu/upkDzZSg7Tt6eNH05XLl6crV642ouY542L82LGmA4VExmbMiMXJy/dLGffD6CBRRfXpt2l7+X10NJBkfGq7QzfOiM1/RftuBvQYKXoZLYwRHYD+1U/4Mf8OopvZku4uH5p76etmQJigBLmjvwUzZnqa/fnFL37R/b4sLrkV/LIRwCjnyziwad89fFB9+4d/6Q+nT7//g/K+hSscJ4EZMnHt0uXw6uuu7v/kk0+nF7E5csSu3bo5nQsIy0CmjMhbvivYzmXs8O6s1/rCkamrDl7u0a/8XL3jPkDb4kb6KXdNDx49C6B+Oi38z//y/+yzVYYiD0iCtjR5Y/vldPXW7Q76i5fOD8wgxygQEEQUGblw6UI7dybCKmnY/PnVa1fG3OrDhxyo5g8wYAwUg/7g4aOGNu3Fwwh0O4U0DiObdnqZzlMGphstUWbErODhjegc4Ryb84XBw1zCizrL+7ISDgON88IWiuK3HIGU5xARykZJxNMPTNMpifw+vyoUpp1SjzytRpHyHcIT7np8IWhMRgkcPqkSwxCqwZgSkHlz4a+hJXIBMqVVygBmeTBj8FJS6IDhxpy7aYyxoSyaE2SKwiAqq1MPtG/+A64KQAxofvO5eXBpc5VEnnE/EDKmk0wpY+CVtAWoC60yNrwgIE1fSbU70dleYxXClEMwJLCaAtYlJ/0TMoLk2Z5xmH+mKGxWSGnISUGLjee8JVNlY7dj0U40xdQU4G4ES4d4vbaBGLsdBxilPYTBDtH6Cigpp4nLIqHHNNRg9DdN4jdTf/XIQ2sgSXgaXQBPEQSK4Xx4jSIA0tAaICNAhN3BvUAeUEixSS4dwAGPRGHlXS4aXrCVBP42ZQGc9vippeUquLbNkKbfvDtj2CX7UcBzFJPio4z9TaDJhKmP7jEUb1JIHGD/9tvvpp//5PM4NKbi33XMgbATC8cRp1BQ2wokjqf+CPqIakXcQ78a5Xzf+/PA4K8BhoxpSDj4SrtzKcvnGpXjvz0zP+cqiOl9I8rqpR79mO+b73G5D//OZYkygX+cCrzkedcMLI07ujESo44R0UVz5QwAAOzlN2Wl7oKo3DfaGp5nGDLuPqNTbu59gJn7XFWm+bvylXflAnSDFHkuH96Elu1X6muCdT6LhjhvUGSG7Jhuf/M+hv39iFBS9s6rPTg0FW+n9eFs6O/Ozvb0cs95thnTQ7tqh/8y1vlvWjwZqqScxRjU/+K/+6PpwbPoydMrMdb73dAzzQuNtMfUVxyP02PLhTQ+cm8q35l+9kda6vRWZUQfwm/GlH4w6ECqH8mt6XgR7K40jbyfyXPBde2vfC/GTzSSbOyH35dCc3ur0W0MEDkDHkw14cUC1PxGhwNS1Bu6VsfkrWe20i3Rt+WH3EAvG5cCqbS9wCpyZbwBInKi/7Zo4LiZwREMYH92dl9WLjx35cqVGmB258rlS7UVAKHZEgBNX5xkIQpG/7kP3chrmpz24MsRpQtJy3N4bI7+if5XpvII/tS+Hl2VtjtHl9NHnwIypi8vx8i79At9OJbvjsLvobvj3xzpthgwDWDXxqbP1wKULOqxmhtAFFUCSkwrmkKWTmMKk/x2o/P0nwNodTbdsp776UxbD9W+4eTQZ3V5cbp953bp8zK2WjuBG1sIAVtyGtHKd0cBfqcztk51+BDdazU9Rx1Q3N+TImHbj53QLoA2vMX24AU8ITBz/dr1tCHgNjSszs/3+K+ynnfbsxQkh3aibOTUswCQe1++3O54Wu1Jni0EpEnwNXp/9+23089/6sSQM93cdmtjY3pw/7ueAWxR4Y/+4A+m7//ghz0R5vs//GHbYMVrhqwRRjYO+EqngiM+pL1XOhbwx53bt6fVAGP51+g5girDiax+yAtdZxlKF9tG7wA0h61/+D7/tFmdInsforsPX7+bHj0KVnq0OS38rX/t3/xM8jL0yLCKGp1puHoooaVFCbeUWIQ3RMZUFJ/fLwc5mip6HUbh9Vl9JsoAsPGyhM/n7+UNAUWUxdUr19opiNuSY4zAsElgpqgYW8jdBoiiMJ0eC2PoqqNw6h1HUC5fuBTDnuejU3ouYMpBHO3EFC+jGHicDHvD4BFGYW7CT0kR/jkvirI2SMow8I6gaFQlwobwmFafKQJCyRsjvFVqITrQycukcAhXr9yPaTCdejpYuUfUxdAwlJhNfwz8QNP9qQJrkGtwUsdow1hpCAxlqNsOyilj39eYfjLNOLw10UaaxSGkNu1sJO2U7T+ipMPoDIgrzWybTO+puxGrCLQwv71UCAhwIacNjZSj7xgNXQFc56ShDyBjc1cbwG5tbjc0zQNUh1zCtdW1Ag1j7H5AjCduJdHYNX543ihnKxJCKXRcYxv68ABFE3mG+bMRO3lg9WpfMz6n0+4oj7xTJPe+/qpOgzJMp9suQ1noUJAR/qQsfTb2DK09y0r/8ElBT8ag/JN+u2/sLbPacXj8+Gn6E28/hmpp0caNvD2CLjFWu0TITJEMg69/lBXBBPKaQ4Sv0wbTH+XD1FPvN3R5sfVy+tN/9KfT4wfP0o60JWPsXLLpRMa9Bo1sBlT4hwnzsrKrf2fs9We+x+Cqf4Ag9TI6+T7ATb+Mh7+9F7QYtFx+8/0MbLRXOeP+AQT1qaDGPe7N9+P+Ua9nTFVwFiIplQnfzyDsN/Xl3rQX/VTV6ZH0yRjgbfJVR+O4vfMFsHk2LcrjHKNRlr4DD4MeoyX6UknL8/22t+ZTv1KuP49BaH4CFuv0hO8klMv3POFzvk8P077It2hCgJMQle+Pcs9OHMgDOUcpSySJbjwbZbV8Rt5ZPOPLq9PKhaXp5q0o//DRq904ilHQp1LO2aXwcUj1//jv/v703bPdyNC1tORk+Un0h/7Rx4LG6ObqjxgJBkyv0ElO5Wz0GT19EnEaY5I+hp7GRESAc2H6lC66cCHye85mx3F4Tkbv9bfoInoq44rUjjQ7FZ5/l76bGicnpVfuRS8RE3XSB1Iy5HM1XzS0JX94u9uHpIzmsuZ5Mtv70ydgQv9Egugy/ABc6vu1GHf1DH1hhfB+nb/moWb8PvroozpijtfDN21/nqcvAWpAbxjj6LVGCQGBxYA004iYYbQVWEtFeTb8lIYPZy26Oe1EO/3TZ203zah8eVRO4bh44WLAmhWkb3/trOmLdgAu9s+kYzCbZzihnjfd1tml2CD51CPyc7arT5V5/caN7sT+5MmT0FB+1l63wyELnGWLeNiJux/dLVgEWtkA//Z3XmQU301/6Q//Yu8lZ4CXHfltBNsV4dFz/+Af/sMe6eMg+Vi76UMAo6iTU0/YczMBL+JQztOD2giIiYQCR128YTYjoHI/NkQftYkOJaVSSQBNoBj90AHIbPAgZZvR6DPhMeMN1Hv1zN+0A77gcD978rTJ9H/ud38vunexfG7mTXqHVcHSlD76+OPp9t27EZ3QOTYNjckG+nYaOzT44uc/r51jRz7/4svgmivT9z79dDodWamTlTYaR3yRZvUqL42P5QX60EX2qhvTU2Ot3fo164+d0HBnezP9tFfYzvTk6Ytp4V/7G//mZymxCD7qdLoYxrl9+9a0lw4dxFO7HEIyXPaXGd5jmCX3Dm/ioLk4kgaBM9M5DA8ApjF2wBeWpvQM0O6+KJYdfq+UkQkdMGafFVOIPotCmYZkaLtig6JI/zAa4ho0isYmoGMX/gh6FJtpOC8eGAGzl4ppLAPPUIeSFYQK1bFdyMe+GOjmROUeHvbZpRjD9A9ZeRLa2amFtEtfagibNzeEEZCQ3GnACvJSaAcjDafEa9gyCAyCyvWhY6bycCUB6nd5FVRl4BgytxB0ybQUxvDwBz1qEPI4ZvA95ewZYJdSYeTk6YkGpYjSRrsoa2PhHRCblZ56e3xTBG8YXHVnvFMXz0soGQ0pEMoEoGkkKQLVHL8oEmj/ytUrFVgLI6wEs6pRCJyA8CYJHKPb41NSp4R7NNZ2ZZoKpFyBklfNEeHVXSzfsB1Ay9NnT8rgBElfecyADoIxIOhmRRVa34+3ZE87hqErFcMTQBm+6ll1+Vt/0U8O1usAKMqW0BgP9MY35Z3QibECwF6+tI/ZRobvZOSDjKx1XzsATESgjkru5b2KDpfh8qKMjCWHg3Kfo2cGCeAUEehYx2GgqH/y459O3359L31n/AP8Xx9EDvEC4CZCYLUPDx3PmLIZTkrNpvHO3x1MvOhdK6rUAtjwY+70vb7ipd/cg89mpeOeYbhnmpRHj++dn3XN93v3O9q63DOA6KjPfmbzZzKUAWmbKK05MuV3F7khf3i6dUU2RWB9VnwjWMonS/lbNHAowjyvmLxGe0abWnRe2gYDD5CV+1OGe8r/uaEOFZrkdqkNxtSY0YWR0uhMxnpEk60gjJQGfB1NWxlbxwftAONplJVw9Jqo9FKM02KM9Pra0nQrIOxHf/CD6Yf/7J+b/tEvvpp++sV3034M3lGc2sM89//+6S+n/+q//5Pp3YJ9xpbLJ0AVGbLFg24U/L2RqnA6sne5gAAt5EThQ6kC5HHojzhPcYhFbQ09fctJOr0YR2ZVJMzCIQQIP0ynp0trF7rii05znTh9Ylqz4XEcXPcCYF2R1ilP5ybas244zJw67xxiwysqqF2NzuafWQNjx1gpDz9cTNnnomdsDm6xEtpziETwCyLTBrrn2fPN2JK96qrDo7EZs3pNEeurGze3Nqvz8IEzWDtusQWmjuXpmaYTHafbfBYBv3zpSp27WR84kL80iy2RcJ9W5O+0Vx3HPOR/oiHo29X36Sw+lW9FfoDDxYA7gQjtbOQk/FLHLf3SxhcZo6ZlRBd3UVCeGzSaqr87LXe8GtLpBhLPVS31huyfXYwtiPz4zlYI5J/8ADl3bt9ssISdvHbl4vSX/9I/V3DuBBI6i817EiDzq1/+avomeub+d99Nf/rjH8cpeDI9efRk2oqOs+pRDisQczIysZ/35iAb49ASEKMe5PuylZxL0S2BEXaefm9O1NNnjV6yyeRQ5A8PymFzbFSBaMaUniCBxoXtA/wbuQwNAdHKYfkpeiD3wydWt8rnYuNEBK/fuJYypNkEXC+HrnFuzOL5uzmOKVP7d8In9z7/IvK4Oh3GuX2Z8f/44+81bcrCN7saaCt6Gpfqp7RvTEuOaKl3fMJmNAJmJPKOj/Rj6Bw68tS0+3JrevboUeiyMj2Lc7WxGT7+V/61v/EZcLWSgfn4k087DXjCwGbQLDM2GKJSpzQ+gwrgqGQwiOW8wrwDEKhexIgRJRBCwQy5UKlISQ+stGlhiCuEz9sRunX4KmHWsXHURAxr6qNQrl652hUKQv1AGALLKRJWHvPLC9Pli2OBgITlPRGE3LMfJrHiqCg1/dM2c+QUroEX4kUYigHxlOPg6G4+mD4VaOZeUTSD7tIewiaMrVwhcWezHSOpvI2BSrH5PcwTZqOAulIqA+I3U75yhNCPJvSPMM6vOZysfEoC0LCBJFCiD5Rtp18wqjJ/PeDpZ/qh3aYXOnUShpGnp/fNuUr9jbhkvOp9RAgBqebIRZFTyIAUZcBDaqhWP7Uh9fJqAE/POqXgYsCRdgCnBOg8DzoMDyDJrdIPOV7dwDQ0pSgYT3T3su0FugF4nT6JMaDkgDPeA+HT5+WlCEj4ifIjwECkg7qNJaFHeuCNMbDKSb3aYOrX75Zv4zdKYueFRRt77TOeEXmiqHnODtdVYb2vfDBexpzgrcUrRWre3/bmdu4d26sYD8JMuPURSDV1K+/FCiFKBUik3NENvzUyG96sQmBstBFAjIIlUwCAKMGXn3853fvqHn0RWuj7QdqFJhXtKlttxGuWoI+zH/Nf+lPQBJFUaeCb4WXOYIpimK/ykZtyzd/7Lv8vTyIK/mpdVSgdtn5XBZU+UTB+96ryyWsuy+99Np89p5FA1ShXJCzt9zcAoOy8eUb95MST+qQACntELkfUW3+AJ8WKBHZaMu8Wp8yRCu1MUal7tENb0Zg84DP80sLbNp/Upc4BwIDj7jcYwIMXbI/yLs0zCrPoL5weuWFOlni+tdPXdoBY93bbP5pOxklbzjifyf122T9/Ls5qnr/5yd3pj7/4avq//zf/w/RlPONHcTzuh0f/5Mv70x/95Mtp6yD9W+AoDcdwLcZCf1aWrd6i+MeUGBB0MXpSbi6+wiOc4zpSea5OGJCeX8gd8L+6PMpaDL/aYBawl9bR3NCAfosUXrzY6IAsr9CN6BwgtmaF8/k6UPquPvKOfKLgomCMk+gfXUlPjo2rozujU+icux991LG0Yk/kNmKfl8URCwVNnDbl0ReABj7h5ANEHB38gC/kDGMNsyr4pukoGd+V9G3hDJ4f042cKDbkxu3boZno6ki7AI5dVgzil7BI6fUqetPO+cqiJ+xZZnsMG4PjEDyj72jfloR/ndhQZzVlA1+Ak7bS5fpPNwggKM+ei+wRwLIVICBqj69nwEkH0WVPnjyqU4jGUhnQi/Po5V62V4VO7wDMOb2v4gCbvUALgItzezVADCBjV3/+819MP/7JTzK2OwXkkvd3o3uOMlbez1+8HHD/oZ8P0u6t9MWLDNiug3NifAef5QodzK40/yxyRi8ZRwv3ukI89vO7B9+1H9euXasT2wBM7rGxNp0vSIEXO8NSWR96JsPXz6L+bI4BQlPtRlO2SlRVkIa+gSVEDm7fulU759xPMt4dFlKgqKL0kAzztPns+fTzn/zZ9CG/XXcm5/OnTcK3uba+0LENnqST7FyblQbVIUhdBd753t8I0e0v8jvA78JHH9IW+qO8lZsOgoVebFrFujTd+/b59Pz5zrTw1//aX/+MkbWTr+kOoeVo9Aih5fpB6wECzvBiYFAbAXEwRN450lRiMDCvzjZ0lwHajzLwcgCmxljFuLZ2MYPFiL6podIwUy8Y2gCZ51Y+weBFyWe4fPVKhZ4wbkc52eX+yrUrHUSGkeckf8ip5EKkW3kdRqB6blraATQgCgMoOV5UrEo3REQwYIyR1G5h0KUlUTMCR5mPnCyRLpcBWTg1Vi46BwqDeM7F66gxyED32AyME45UJoNDeRM+v72NV8XTMmWKpp7BeIwKQWL4DHCZMwPvmsEfo28qzT3udVEUAJitCAiFqFQTv/MsQTUtiamMEa/WthWEn8ItA4Ul7dXV3XtTlm1HuvliDIsIZ/MhUjdGNt1m9/ftrRcFDXKqnA26fC6e9LLci9cBnzYtHdOTvH9cLAFSVZ1mTh12j1anMoEgoXNjRIi6j07GCAA6Ey/ybARfUrwxuxQP5VaUCZ5VPrDFi+QNkgRgCt2ALGFv43/h8pX0feR04CvA61z6JapACRgLUUM8RYkaZ0pGHwA2e+IJb9u/63GckqPQkzFBZ2VQjsaJ30OxUEpVvhkMntmtm9cblRjCOaJTQBqAjfYACOUoEVnI3V5jvMZf/fxXoWfuj1zagNe0P1r6BxDUwQjtalz97bfUpy0z2OrZmR1jnDFe5am8KBAXOXCh528uhaQ/kS28NgMqFzDjb895poAodWiLqxGtjItrBj7Kw1u/lr2U7XnGsZG842dTWu8fzwx6jZeymLs4EnnGq4a4fTi+RxtTboYvH8M72p0ieM2jTIow5bbs4VQZH7LT/tG2+X2h02TyzUbqgvu1S2FvPxxFsUYeT0QeQ3O6jnKla4AbkbXX70TRow8CZBZT1tmoj3cv96dXAe4HO3sjGhZg8njnaPrH3z6d/m//9T+c7j07nF5Np6etD4fT41d704PN/Rjp0DQALGgr7/IaU1b4XD8WF6Mn4/Boc/eCSxvJo9w1Osamq/a10tM6ONGp9E3UVuluLz16Ay+dix4ViehRRtHpVy7bDDU66o0d9g9imBanazeuTec4U3GGRk7v+zgWr6b19bXKCUNI5qwsJcOMqdQW+tVn/MheSDVAaykITmj5EBqfXOCIph+hNfBCpgA108rGQDRMNIh+qO5lMyKreL65kQYzsrAcA8uuONqMs7sdg6c8ctcp0OgGebDVo9GHUhvsBEAvmLERPNBGeRlyTCVi04n07PLKuei4OJQp92zqYVjxCPuFdSPF02L0lP5qW6NvQIXoUMbOJYDAXppKs2m1vDj5bN3SJjqhW+GkTuNrrHzGy/ptak/0UNoDOePg208TnUTgAdrmEqdOANvfpiuliozp6BPTV198Mf3pP/7TboK9EYD49OnzaSfjsHbh4vR7P/qD6ePvf3+6FJC0IrKf724GKK9dujR9SB9PZ+ztA8rur8htDE1W4xDQvVJL6PTzse+HrxzSfmq6EX45GTvKkZ7z5QAw+9bRJ5wFeYSwQ+1d2j2codDy2I56EWvjUL0cumzF7tD99h81Jfvtt/crg4Csmx89flgdf/vW7epwiynIhDoKkMNj+xlrCfz3vv56ehXb9f2PPs64BUMc7Aek32kUDK3bBm1R8jGwGnou31EVdAeBymfgbP7dF/6ZtmUT8KuynJRxmDp2d7ZjDz5M33z9ODwXXvxP/6P/6DP7iDx4/DQK5EMFcGU5g59ahHx39g+ncxcuVOkpvpN0qZBxsgP6zVs3wyDrZTCeBdBCmMooMRoGexxOOvabqldZEBLNhMAUQTrIkxidsHohQnEQJhbgj6D1CJgwKma1YSyDKhJmOW8Tw2Pw5LPZJLOH80Z4fdccm5QPAAIhBMigA4uElrFu5CXtIszaXcb3e2hh/pkAj2m83KOdGCOXFTMYPcWkPIZwlIdRAIh6XxEsDDTOABwhTKtqGGG/FSGnfZ0D70BSqMNougdgorDkfwBoaNqE11w1LnmIMdNeUUrt17ouNU85BFSbbElBsYkyKkP5FXi/hy77GeMQNaBA+Hh4V94BNJ6Vs+hGrtPBZG8tETRjRvFSwLy2JiW/sUrTVLJIlARLwjc8CAIAJJvGo9j8TnkAID4DwsLKPA5ejkUBNpiUuyB8zPPTP94hWuBDfdx8sZXyhkK2rQR+kLjfhSThF7LhyCqKcTEGzGofit+0ZWlzDBhNN1EWIlR2f1b/QSN8oVnq24y3KJ8GrfVv8G8EK/zGyZi3UhHJkltRBybAkxIEDNGvuXwZT9uwUKrGChAyjkL225uU5enp5dbO9Pkvv4yyGHuYvX3LuKe+46Q9Rh8t8Aa5Yag4DgAXfsL/jKR3wu++euypcLyGknPNv7u/TlS/Tx0ZNIoEr+B/v4+H+1//rieY39XpGX3Jnb3NM8ryQrPZQRmKdvSjV+/zzPh91O/r3zw//u5bLt8dOyWhs3dRHnUUNIUPgRU8p6HaQUHilSHDkb+8m5JSpN8BahWgrN8kZqdjbYPK+kv/BuIPcw+dEHrkdzrAFBiQBvDLnV04bXUe3RaZyvOXl89NN9YvTqfTDtMm5+NwPAoo+y9/em/6bz+/P23sh/anJcIHYMb7fYteAV/AYBrSpfQufWIsTsfY27QKUBAhPbsosoP/wgvanHI4azbOtEP71UtXKtvkjANiDBgZ7RUZW4vRYdhEeUf0GzhNv1K2/LZzAVOmN9+HF23/Ywr/7Rv9Nw5obroo/B45Ayw4wFI8/E7u5Jea8ShIT/voMMfwAMecMLpydgjwIODi7wLH3CvSTnYy8gUtDiAHeEdOXGgSOhsD+0Ou5kWWdqObTEHNernbGYVGmwF+otK+q+FNn+mjgql8B/DMfCfS+L1PPgm9ojfos9gcuUtmexhUKQ/XMpZ1NNt2UW4zPifqvA4ZDBFCCO001VtdHRtEnOhKvIuH0a2RxtzoOQ6fckVXRDlFfNhYWz0A1WwO/eY7OViXLl6Jcd8J4NotbwP59DVQ4vhA6T7ynJ0NLK/sUtp9Le+37t6Zfv9HP5o+/uR705WApKvXbwYDXO33t+7e7VmJl69fm65cvZb2nwwYBmpFRpdDT/oYwDYdLaqKP0XJTC1fyH3Rh+mXvL8b16430CI6ha8aMOjYDJ1jnNlH4+B5lxxdYwDYGkf8pE90O35l1x9897DpJuiA1qKXQOgPf+d3OlZsMadQueya9jjXGiDdTV/WV8emxk+ePZmWz5+bfvB7v5f7RoSv+izjMWxo7E/4nK7X3s5s5abhwBvnoeeMvTHEa/qkTRzsd6ajA5pfH41Vwy9fHE5fffl4Wlu9PC385//b//Qzykf0aG//YLp69fJ0LiBs8QzFeWJ6thEjF2HAEDpBwT3JwPLaJag6zubM4nKMzfCidFYiuCRJwOhFPAKGzEnkGaMQ0U7rW/U+KBLJ8kvHAGJxZTFe2dq0F4/ssB5OlF3e5Rc9f7aZZ941sZvS71LTDCqkDdz1DLZ0OLzeF68MWs+NReqnT1mRNqJiA7UOY9FcEPenDEbUgFixQ6HRsxRalXAIDDR5IWygxXHon5caLyfg4PTCmT7D67LFRqNuoZloghCoiF0jFi3Hakxekz21YiTTRsuRGHygq8YDU4b2lJbkW0bWxp3lRozQdg+wY8qPGnMIOsUblsg9UHuMcu51jEkaXprY+43iIuxo88aOzWkHL/XiRYfILgQI7aUPoU+8c3vPYHxje5gx5VXhjcPX6XO88QtXLpXhbOC3buPG8IPGicwAI2gGNDMepxzhkoJ53eOsvykMuV3FjukpXPueUTbCzVbE2HqEcIsuOhopPevux3KtNuIBNaoUOh1GwKzuWcxYV8Az3mgjZ+FdgIx9ffBUz7oLTQ7TBgLs2Cdhd7Q0Dk+fPJuex3kI+pvsQr1ydnnafr7ZvmEJ3uja2nr5msPAyUBL4w8nMS4UIynl0ZpatCniGCe7YIdnwlemgzKsPVKGB/nhXTzgg3fTV7+6FwWxGwKaSgkQk/CdgvFpp2bCQ+jmvVGQtGpEvsITeaccyuNeHjq+woIGNBeeB3ryyf9yte9RViKWBWDKGTeU31ND+6hMT+C9YWBCj/ASMFblpP/HCtPvBeEATJ5zX4vMM5U3fJ7+kK+5rOOSe99o7ChzvI/yRpsBxN5UmeW8NR8jnfcPTUSq8Jprbv887TG81LQj/fTuUYb2KO0yLeM4MLqNw1eZV0a+d0wR3VP6xm88HfmqoxAH50y+j3ms4p4WPuTvAKSUfiogUx4Y0HQ6huGbnb3p7/3qy+neqzdT1xXXUIx2A+HT29SBSmhaUA0AitqjpWlY4CzgiJGJ/vpwku6S52SKx55oplFF5BfTLrqcEY/hj9FiKBgSK7hpsRO5n0ETFbIR51sAiM4LjXRxgLUzcabHKmde/dnwO2cXgNl/uRfgIe0iHJUyzRpYfMUBpn8APuwgh6gOdhxCch2oWseRjpQQL+LNgbGoCH2PDmyNsJx2jgVK/i2uWhV3/HuMLlDDLnEWzaJwjI3T64yt1fHv8V76a8wBrm4xkPaIRNET8q2AiOr6PEePiMLLaS4gCO05axx0kTsO/JWL0W8BBu9Ng2ZM5K6lmvIXWQb8VtdsaLtcJ4GuSUPjhJqFGQ5Sxy5OKYehOji0ZL8oNjLCXgAx9oGTPA6EARS7ae+LnRcFaPohtxrPAsaLGUd2Qh40ffI+dcrH85wpSc7Cx9/7aPrn/vAvBlzdnj79wafT7/35Pzd97/ufNJpJlug1wFJaDr3LHthfzfnRwC9g3QPw8VzY09Qo29zZmdRPh+CvF/aMBG7zvd93o2OxszFcXl2sk23lplkv9o489xD8EJJtIVjefJJn15k0cozesafG5wgWWL8w3bp9d7pw6XLHEdjkyP/u7/7udO3WjQY69jjyKdv2EGTcfU8ePS4QMtvXBR0Zsxt3P5rufO97jXbiN5Hk5nqmDerl5Fbt5Bv9dI/XmJ0yU0Bmck94wCkacIkA0KkTAehmMg72AoQfxsF+HL1wYtraeDV9+83G9Jf+4j8/Lfz7/9a//tlmjN7NW7enb+99k5tfTZ9+dCcK5229GEIi0rEeZoRMRREY1IhzFZSN33j6RZoxqowu5Efh+GxlCEEALAwk5SKReSHGmHIzL74GoEWvXLxyubkGgApPCXInqKYabeQ3rhAhz81REYQwiP4eAxjvK4OPuYfXOxDp8GQzCBBzBhlB/b64dKbeSOeJ8/wwBmPKoworL3XUU+soyBl7W2PN+yIwvEHPeRQAYjvcTlCai5E2nEh7KIuh3EQQoq6Vl++ajDiqDc0pWL0cQmTaqSv5ci9FC9gYF8pX+V1hp69p76uA6AK6vBj8oWxF4AbgonSM06kYdL+JkNmjRtK76JHy1GkrhUasMrZWdAlzWwLeBN+U46U+xwRZdiuXTEIqoesJ9AFhaCvCYCqheVFpJ2V/SXjbCKQvvClKu8nD+Vv00h5j+m7KU5tNA/L41AccNDqXOt0rzLwSBcJLpFTrIQE6+Z3iZTQK/uJQoKjVRnIC0KQLSeJVWU2jvnrzUQ74gCd+ECW7nrbiLWH9MEGVnM0h7RgtwRlfdEFC+F0002aKjs8CCE2LEHyre+W0UR6Umnop5gLzvIC0dDPNC/DdPZy++fKb5mpg5f1XUaaTKFfUUtpX77FKHIgB1CMH+X7+br7wWN+98ps+DJBEBgaP42SXz8YdK6qjnlz+KGDJu9c/cWHy4+88Sz5cvwFhA+zM73MZXu7xGr9ru3cR8NHecSn7uP2/9fVc9gzCfHZJrJ4NACHq1Hz6IEKJNi0uf7c9KddTXgUypcUo207meLHvkWH6Cv8MZczIHtMl7UZDEfyzea1GbhyXthhj4XgYjpbtJpZT/KVzS9PlCzE2SwvTuUvr0/OM33//7f3pHzx6OD1Pee+A9tBDI8ltis/foac2RYnQERxOW2L4DQjLH3Vw8aK0Af0T+cbT+JDs03eAhUVS9qnDNxLp9Y8exB6iVfK3RIFMw9V4RL4BFEv+GReVqp8htFq3eicVcjAYMbqU3mUH/MbZI1OiEgBrr7TPWJN36Rj0Fce0+17ViQjPpXxpJ43UpSy6DrAmMwy2+8lWZwxSoHw/G6Equ9tn5LWyuFJ5ctnHkK5xQ/k5owdgdVowfR9TS4N37wSQ2Musx4qZZgw/epn2dY6xyMrTx49Li5Ul+bzRp6EV26MdB3kfdIr8RidxLkRbXmy/KM+FwzIeh5Xz2pLUjTfpRjl72myBG1s5Zh0sVDuMPh5bmeC8dKJ6w7Y1NtiWP4ZxrXy8EH0rVcP42IhUNJ/upQPtTmB7BqklwOTVy5eik0KX0I3seRe9G7Mp0QFam3L9S5fG3/nH9nGCbUpNH9+8cbO6Qo6bqJs+4dvKXNpsSncchxcHM/dYeWkctUUZjdznoiPpOX9zZOb6MSM510bHxGmJcQRspP2IVkvUz9fNOTt33ikDjgTbnH7/93+/UT2AWPTPbvlsoT1I1YNnt+Ngc57QkPxdCu998v1PSzMdL7447nvrTj0zv8A6Pc4uFxlzjaBQuCztgg2MLXlmtwWZBBhyd+55N209fzIWVzy3WOTM9Ff/6l+bFv7z//1/9tnzjedhZGj05PSP/9E/KvBZi4C/ioGWcCnZukDDKw23my7PBTKW1zOvMDu/LgnPniHC0QNMzMoQMnZWJEJjJsb6TZ5x9uBSiLia+oansjC9CaG8dLyeVRSGMCSCEeLmWWlLlB0mkvsj+VAo2WDYIBTxCAQFYFx9HuiVAA4G5Emtn1+vclA2BeB5AMyFsKYnPaLfQuKmqYTWbZXB+wWSRENsraHQel2UhQE+jrLR4kOZYtYBukQNKa0x/YHxgKeArFSG4WaDIbzdvX/Sf0uxRai6OV7aIPeDwnRB+Bgd6OTlMkzqrqeROrGUKKQ2zHlQIpnNQYsASKA3nSx3yVRzoyG8+jRid3/saG/KDdPrgwUaaGGa0VJsDAh8a/OsdAkZGrqfELt4pJSv9gLwDTXnIdMl7jGG+INnzlMU+je2IiYEn4eKJmjGa1mLcOkoJaQufEUQ8FJ3Aw8/GWfAR/St3nbobyoWQDSlqgD01Fn0IUBzUqeyKHiLBh4+etB2q4cCtT0LAGwaBK312zP4yRT99Sgd+Vw8f1MIymqoPfcxevhxd2d/enMQOdjenb7+6l6jcMrv+XWvLf/GqDwuoEAIf/BL24kxjZKy8v144ffBQ14u37mU6xv1em6+yn+5KiP5xxAbs/m5ub6OZV7+7r35jmLq97l/vm/+fS53/t37fM/8PNoPYHXcvr7GvfMz8zU+H7fd7zG+ogTGa9Rr7FJvaTT3eSh55lC5v/Zi88ycq0npOlMQADPLJooNaHmXjNytQSAxRp5c5B5TFk20TwViSiuRqfMxcLb0WT17Yrp8fjmAfHm6dX19+r3f+2RaCoj4L//hj6c/fbI17Z5anI7QK85Pe5f2qI8h865/+vZrOgSsNf/WoqH3VnmN3e0d1XPp8tUYBjorvBElr08kl14QldV37QdKHDdkv0YhF3wvvxIQ6zTXzsvSgS44dSqGLrJXWqWsbhMSg4PXGUuriOtEBeCRV2kF9DI+Jx8dt9Qy84BpN9E60/MccasELU45fXbslecz4ES20cDUJ72782J72oxhxWNAiMVbdKbZBwBNpErqQEx+5Oxt9SPAKVpmXBlw9sTsjRwiq605WFIERP0AM5sqR7k0crV2YW16sbMd3TaS3x1Q/WJrs0BMv9lCp4KY9bAaFnvjD/qc40PWGV55ZvhL38m7KKA+XLx4uW2iy0W4TZNxEj0HuJnZsf3EcvSWz5j38pVL1cucBnYFX89Hspl9osvsCeZwaVE8YEOkjMNJNuw8oD7BAHuEzTmzLulExmjYzpG3Na5KS/6fJowvegkQdFFGbKYj65wggJ+cM+xgbCvLAT17hC2FnnKsai/DO598+klXp+srUMQOkFU8Z6pPdJN+xL8DBA15b+pQLvLNycePopxmhYx1HdrcM/YjOzE2fA9/KAfd8L92A3/qs8O+RVUcDvzETtjk1rYUtqTQZ/8TlYMHZvk05nAB50X72WRjjGTaWb3W8ebICfJ4Mq98x04LBNDn9+99PT1/spFnz0w/+gt/Zfq9P//708L/+f/0f/xM4cw+VP2Ln/+yU4jXg3YJ7ZV4cCsBYbyl58+epRFjFQQQiLjj1HZG/9S0s7cTYkSA0xBM1ehFiEWAKG/zyRpbRorQCG0vx+Da2oEgE2x7g73NoBBcOUw8PiBP2BBjrJ4TwQiyTP8AoM2NzYIwXoH6NiMwzX9K2R3M1OeSKwGMVCGn/hE141GN/XsMsG/shUORmFPHxNpLqWBWys7gUdZnTW8CW+nX8MDkcQUkYPYIN8NJcRGqRmp4lMfGpvkoEUDgDWNg2jOhsShPQVfqpES0ZXjGYb0aCF4nrznGI8+iqT5QfjzRwXTGfTCFZwlcvcHcq8tvhNG1ISDM7/ZZ89y4b0QsAWmM6ygV9XUT3dAE85nm1cYmOaZMnjfaWy69Edobg0Z30j/eUNuI9uk7um8E8G8HjI/oWOgeY4b/TGEAUIQcP/F4KGi8VOCd9jA++k5hmoaQaPs+xQNqXR2lPblfpKBjnfocyNrVROkv0GUsKWJ844xTyocCFW3zGyBozx9RBRE6XqczCK30AfibgxijBagiJMViSxfK1P0UoUiEnZG1qeH4fG+cuuP1zovIDJA7cvC2N3enZ082e7TIs6fPS088aiuK/y9f//WkWZKmB34ntYiIzBAZkboqS3VX65npniGAwUBwSaOBQ2G85d6Q90saabyg7QLTXTAub3jDf4BmyzsCSyNtucuFwYBdLIAZjMLInhbV1aWrUmdGaq34/B7/TmZ0G0CPPPl93zl+XLz+an/dHQ7BcXuC6XeHO+WASZE13zGCoWwNlqkPVeLT96HkGKYx/nk6cCvveKNX8jctbszvoJ+dab4vDYVn0EXxqnUOJcxvz5s/TZqf87zWIHAz+SRCXaX+pHZDnlw7U9u+KCfco3/eQ6NwF9MbAp+iOLcr/fSyvgb35K9gzJ/7mDTLGlMXW8J4QcOaYgx8T0n5iLDIPXGsrG+6mClCOOpQ9f0xtI4c2h9Ffd90MN/373qe3xa3HIqA3zdtbq5Np8+9Nv13f/yX0z//ox9ND/asTC/2HjKk6S+YaeKARwajPdOG0We/C5TQY/ofVkDRANsB713TudfPhRZ4nsNr9wwveRWwvGXmgsGIR+9leAX/OqujzrRd/T1bMf0l9naHB6JJ01zwjQIBZso7th5lIDTIA0RpocAYJjzDtjSmiG7g0YuxG9Of9og0zW8xEP62p54R922lM/Ng/NdGteqjVBlH8gavcGawWRW8xywDz6QA/DQifCHKScroPpJ5F4/gCRLTZAYGP1ZDA9RD374z6ClTxs9FiIPHyVMnG3APVsJMTG3b+Pl5FKoRJ2cqLIYbAxj9BcBkEyWMAiEEQ6iHaUvllWcF/hRM6LeyciRtOhoelrIybvuiUOP3eFELyztCRkZsrGD9KKbpy+r6ag1738fWT1PjSU9uneh349sp1IzbxQsXCwfKtXbej/H89MnYo3Pp8HL7aqqQx6ezUhkPdI6Xg2/pMI01GzDTXIczHYIrI+V7lB5ncB6O8kK5xzPxfU6W9bXVejWjxaSbY6br7GuvdwYEvL784ou2sV4w3U754NkyA1+0B35wW7k+4TsZ6zlapNRwGpGBguwdJ0bG2qTXkXJkC3rWN84kimrlUvDk7k3bZsX4jo5DT7gRY/r1c29M68eOFcaUZfSGlzWhtcBfG/AJU6jVLVr+MFb9HnhvXCPnk9+YSeGMo58TveJBlPrt6ebV29Prr787ffc3fmvaE0Nkz3/6n/6f3qsXIZVQGM5nIC9fuzEtrax23w3nVvGgEGz1UkV5KlZVEeMxiOYfIjOopqUAQODb0wCIYCe0IBahSrCxgjAdc86CK7lgBQtacSPOxyGXFaRR9qyG5Lm4E4FnAEyLWr3JpYipmKuHhBAZQhtMgrZTiWlr94XJ8woHBB9AIVqA0rYiXRJiJCAITQzd+7NXRj+q9IRpuq//PID2K+G+5kZusGsurn2Db1UPRqJ9TsHXH0JC6hRH6qn1BKHTnrGMdQgwxOiTAlFBEUbCstJWgrXvpT+OOdFn7TZlvD/WEytRORQLitkYA30l+oIGIUKucdZJ4/tiBRg7Sp68wGExBqWrTC/1a9IjHp/UybtTt37rG8H6xlwbeCopIWDW2JfAA8wpIJQpyAqRG1iv3WmX+BCxJg3YTH7lI05W+lAudpd5885dsbdX2oLhIAQ7ZVNSbali2sD5cOChvRip/ev0A07YeR4eMCC0z7PzX16sVcoTh97c1ycrbmeriuIJ91mRTglAluBgbBprkt+2ylC37/beqXBLv69fu9J+OGh5hoGpUF5A1iiCFhd54cKV6cMPPw1zvNlxJtSe9kxI0+HGnNFgHChflPcFLhvRtGM8wyv8HjAzHr67JPckdSZb35+Z7Eg+B87mv/azcTP6mDyzR+Nl2RlHY4lhzZ6wOc31Nl9u1xDAmLyb595DR3PbvApe89+/K+1s69yOTptlzLxSmksZ2q98yaeLIAAbdyk0+gIGeFCboJE7ah6tSpvU55/yU06DkEOLDCfeebSJ+YrbcR0Ojjj6bTm0txLaXOatCU6vb25Nl+88nv7v/8U/n764GYVkr3jJKGvGJIW3Lfmv7U+92uhPbJc+Y+j79oePRgmbjRKeLGf7Eoy8rVsRPjwzDlvW7o532sdjBQa2oFg+ujLdjWJzo4tdDnQsRk0xQPDT1Mf4WFk17edkD7FcY8GMdhTXUubwOAd2+W7Gg+KGV1QhSTl4KQ9DS8472o9eG6saWtD+hjXkUx4eB/yHbOg2RSkPPqAR9FiZEhwzXsov/8sY8mQx2MSQPQ5PGUH6FJt9EapvhTcv1WnAa2T/vACi9fFoDYG+r+EL6qoXKDCzYTR+Dh7yUiQdTr4emDDS9FmbUlHHn4IJhxhTFKeAJUL29sDPtAesjKgZAp5s04zimsGI/LG6lJfSdiONC4vyJyb2+PGtoSSBe8Bjyp3sK7LkH17WL6kcT++ehcI4AkdKED4KPjxg+JHjA9GNraJSZHAn9ediQNrLS3v1hzJeWsvfy5RqpPnOeDZozLhTDCldAv0PRCk2a+LcRqdB/NqvfGd6LUaC6T4Gr8RgtlrzZhR2ihzjFUyrxAZO+HkAXNoGG4aIsRJ7p3bjc+nihU4JLwcmYMFU4enkKYQfPNiUIG3lFcRbf/qTn3RRnDGyMavV/faSOxkD+utf/3rwiCxMfYHFzJv6GXiQkSPcwd5rFgmgBQZfnpUeR15whFt4DHiSLehs5uXw+HGU8F3P905vvfOtafXEyfLkPf/JP/j775lighgQbU8UiTt3HjT4cjUaNcE2b8Y6vBE2uLS9grMlD9SNx4pQAUIEJEwF0F47c7bIxDOgP9yHmHJY2oLQD0wH9sT6yvfDGVDAvBFBhrmNabXRIYAmaO2Rw8LoNFc6RTFUsKkB5QKEd3jW0rcCiGUo8boZxHSnmjQAEjKsaQND2WsQroHIM5/S3Aaf9SIE0TFReeqdSIECGZVjkMpkcqkHQvCAQdahIUdg5YF5/RRRpGcxpDOFD0+gBzxlnTbLIIrNEPAN9b2rHcYEIjT4D1PJc8paiijCUmyNZy2UlIVZF45hGvWyBG6U4lTW5zxX2kyRgpgSIQeDBJTag4tXMN2bVkPktg4p/MSqpT3GHVNVBjyhmIANC9UB6ixp8+AOdUdwmIKpQq5dmy+yQDY2WCL7qvhY4SMuTX3iqhArAEBslnSZPWaYm9o1YthudnoCY+alwuAQFRzBBDFasQu2RzGEcNR+cxQC/TZGCIgnk7sbXDGzGhehD7FvBMPly1caLwbXTJFi6niS8bFk/E6YC4sQU3CyP+uL0WBsl5cOVmGjdGrDxfNXpo8++jTW/6u96IayFXimbN5EcScULYzAmIM7uIDvSEY9QxWc8GxmIHNyb05loPlNMHpPztkL02zwMf8wbvgK34xpmU7yVbjk2kkbc/mFB5xM/jlZzIJOd+ZT0VCARv2jP3O7x/fRzMX3pLlPfitLck87PGFwNWsuZWO/LSt/6JW/i/FjzJspH4ocHuPcctcXr+Wej2bCGPKpDMIArgtAr7EXvBKAvyv8C78CUd4tJ3kYGnFKptuf7Ds0/ef/7R9O//KHH08P9i5NL9LWDn7K7oi3AZTWlF2ehzd5MFoBH6AYLyp6QZT79hwIPuM5hxtOQbDdCO7ZXNK7FLo5tsrpDmiEwcSTnoe9zwOWzoQvDnhSwHi0VlaO1nigNOD3BLuV6TxQ+DDlYaYZBrjmozNwo7zAEfzF2JiJeBpYCePgyefF8ylOJlg4vXb2tfbfWDrMmgLCsNJ+7x85utwYJPeNinKqPBxaKc9niB9e2h/a4gV/Meh/+Wg3c7186WqMn8Ak3XvzzTen06dPpV/jJA3ySFrfGLyM4lbvRdpkjIfx9HRaObwcBcnpHRH+6S+6NGUFHyh/NuElj9Lc6UZ4G15m/Hn20KsYUPVRnsXVmtmhbKq/8oYyTXal3TPMhWAIptc3YYv2JaM0ya/96ubNs/kpFIXX+D1PEz6Nz165cqmOEDy5syR5n+f/woULvYffMpQdLYdfUyjEtiqb0wTuoTXywniia/wotwe65kv5Tb75qU+OXTpx+uR04sypHj/H4/XWuTcaa241KGoXNC9kST/rSQr88FbKl4JLbslXWZs6VYAPSfCawszh4hQUcXDw2HSr8ynN0NhQdmzgHpjjl97Ju/atM3V7N7z5UeBoz8nCM+/+ynd/rUqkPSS1sfSXevAUbRiOl7HaXRtnHlfZnbHuwqvAguwAG3ADR15bTo4aGylvNvYvfHkhz/ZMb3/1Oxnjgz1ZY8/f/53vv9cYqxTGRdcpkgi1D9NRgowSYRnx8tGlCjNAePjQqrVxTMNAguUSp+koFXGHCqpvB0qEA+ms2kDUgkQRVoM3CcYgwOGD+2sV6VRXxuU+AuBGJCARI2aisxCHkgG4ylhZWcs9+4hEMaunJwwj7ULI6sckKWN1bxrcNFI5yu+A57e8LA6j7f3GQ4RpDQUy1lLagIl3yjHlYQaYmrgv5RqILqPO+7R4q8wwMUHagkzlbz15B65RGustCty8r14Bo3M8jvZTbghs9wj8MX0xhEwDhtMeXjljpF8+HYxNAaAEQ5i2B9EFPsMjgXQCgryrTPWK/6D8CNQ/HBicOnW67RxHaMT6rBJnHMd+WIgOIwAziqCxFKjrhAPwZnkOuC2mGlI/JsMDR/ka00Ms5BBgEFU/9dm4C1JlDCifwKDQ8Xp5BXN3UbIop8YCfJzMQOEjSG2QilnBI0oEJkR5wkjN41OitMtYNxCzoxF5lH7A1zLZ3LPadCMCDm5n+EuEYGEbjCphgR8rkEHQaZXgNY/XYE7Br4wrhaVHMpX5743yuVkP6oULl1LO3enzzy/knbFqrF6u/I2A/zCQ/HVbiqgQHauUbyzntuqDq1NWi+9zmvNJ8/0yNWWkrb7/Qv7AtmiRW8bUM/2YBe74Powc73bRzoI5urfzmU8Xb6HE0EkNbdNsPc75lFt4eZbfHaP8ab57O68+3/E9Wcdn/g0lbDwzWO2L34uyG8+0eN/ny/7L7+qIvXpO6cWnejd51SWbV8Tm8P7A8/vBxYcESu6zaJ+l7icv9ky3Qkc3Y8Vfi9X7L//ip9N//Yc/nG5NB6YnVi8GpmK7JHzFH7oeB7CjYX3JgKTaeiNj8qfkCsn2jcIQhY2g8T5ahIcEJoUXLZZvxvq2WbFYGF4IHgarJc+9ca7C2rSIug4finGRftgKwCo6uMZbLn5rKUYvmDAijDHDh3Gs75Q3RhjhJRZVnDCeaTahOJP3Kh8oj6kb/8EXGboQDjx5jzIYVRgp/sILBLo3HCQ8TB/BgsFuf8jtm7fqbbdqkoFkJ3gzKzxUlFFbZFh1t719q/A15WdVm/goxiR5gQ6FlTBWj67GWE3ZpszQqLGet8kxM3N8a6sLbSiXBh+sGfMUI2fw6hODUOjNrLhpq2nSzs6k//CqsiT4Ia8xJkeMna1/KLB4BOFvURpZwQhnkJoWFm+Ll6rb7BG4iePzCdZoVJwVQ5eyxwA02zBCOIbSZ0Pxx8ljI3N4shYeZBq/fU0byVj852nG1W+8HtzJM3xHEnOHDhb/5Xk+04/Ks3wf8dlw5MC0FYPaNhEf/uyDLmSyrZSjEbsiNHC0U4KQEjK5xn7qon8ImG8sZOipHjL4krLJ6gxA8r1ouRZpMCru3bk3ffTxx+njofT79vTBz3/e+8dOnKiCpS7eRbNr3/ja17qC9ItPP4/MeIi8otMcmb7yta+m5NSfvGRfhoVwLo+gQMFF5aibIQ/HhsNnwEAbwazwCP0Z7zLUfLrlwisH/9kzXb9+M/rKxnTq7JspNw/DrPb84Afff4/wYk0hTpvicXHSmi9fvtxAN8uRTcvYR2QjA2hVBCUIIRrURxmg7ZvbQeJUmsqVpS+msexQ3lglTC0Vnj9/voze3k/Xr217QZ8bmFkiD8O8loZyRRqYJ08fVcvn4WB9Edg6jtBvpmzC2Oo+iuShMBwIXoaV3s9zsz4RwYDlYLZdORSlDnDkp8xg5pgJhdHAC2AHQERUpp1L+UG7tNmUgSnRsRrC0SGml/Sxq0MyEAju5dRnOtnVQxlU9XeQU5Yyh7CI8mXo1JH6EAVmhxjqls1fhroEUgUEIecNc/IHYhHTtLlKBbRTwMDnThgLWHPN1yuRtvUP08tYYR6UC1bbIDKrcMYRRRiG/dkavB4Lj4UlKNU2FNpm2hL8ay2lP9fFQAUOrEVlEq4kiRVJ+qNeliDmI47Cu+BiTNWjDGWBz1itSXGljIaZ7RuC3IZ8FBAeAFY2LxSGqXwGQq2m3FcGBoQRISJEXYGQtnX6IYogS1Zs1tgq4+B04uSJMkDeBLhTj0/eBUeH1N8LA9NWFijBSzFECxgRK4tA0xbxiZS+MW3Oeh5TOBizcb8Ymrp18+509cqN4D9hQREZ0xtPnkegPx/KK/B19RhFOWkw74GHcLBEj+CTKrQDn/k+JoGbNG8VipHP53hvpFkJUn/vQ4q+D3fzNZ/q9Gz+dMH50UZ4O+7Bs7l9knvSy7L8Xjyb87nnufSqbdotD3p9Ved4Jh9PtXIxvlGW6cJhCKWdeQdejfJa2sv6RttGHb1GhpHy2dZhjE1ze1JWn2hX8AKdKt/vfB9xsQ+nG7mu33swXY4hez608kmEwp9+9Nn0l59emG5lCOeVkErcl0+40n4uxqfUHAavHvkYVKqHhxbBBBzpFys98Mp9AkI+2zvsiuJHQAwPbfKFL9V7nDIJeMIUjWekK+h5f4Zn3lRPFAuLZZK3fDW0y4jCwwgpMGBkgKGy0OqB8E3C1vRmGEt5xfCGpT9pl7FAD2JCTaMRuEuELqUqdYrvhe8UH2NGaRjbxWw39KBtSl/FJIO57xQ+Bhg6xp/AbD1Gjf3ATPGtLB2JvOCxsWVA4HIArCJYwwPIkBsp21QZoFI2G7yfNjRulRwLracphYGNnE3xmoo1dSauCx8ICJqORqmjGFE+KZj4D9kJntqn3HlxlqB1Sg44gqvyyc5gZPmd/LZ94B1SroPUhVMcXV2b3nzz7Xrg4bT3xBrbLojCij6MBeZ2y+KE4AIFE2/WbnsR1vEQ2fvJZ5+lLh62o9OZM86UPNawEnwRz55pxvgxWslBvAfvKrLln/K1G9wpJfDSdziKdxtHOA1RTfOejiFvsZ0jka5dvdLnvHu8xxRDslPfkRtcsQXQxx99WDhrG6WaUswDbMsksksD9TuF9dhCMxn6eeToWvHG4eY8YceipxhPhoj+XTj/ZXk8OfbZx5/USyZG71u/8p1pKYooOTsWrtj7LHSY9vCuMkg4WegAlD8OKvg18yKfHEQS+qiekbH3GJ2C2QynMdVJKV6OHnUq43K4SluNlR+89/338r3WIgJ8EETtnH9eOv/l+caGrUazZWW5V+9NKrwWoJURppLgYF2OBknQo8B5Xi+rNhAlAGICGBcNtyvd0kn3CLczZ89WKGIiLIxdsTbtwk6QWZXm7EGWhc6YRgMUwnXEJ0TgpB0AZGARhwuSGyxWj9ifWpuLP9+H+/B5p75MsRK+hIsyDEKZ1KJ/wwsB6hhgfoN6foOFAFIeLILQp7ZB4lloYi76rSxtTqsykBEc6btBNHD21zHgyiA05LMvCu8ZhanI4FnKJLIoc5bR8+bYK6XbMlAgcn9e9s09S7mkVEJ6zE//KC8UYho9NzcXOthqK/+tVWA8nRoqHssqVS7fdKjjj2HeCfO87b3AGaKXIcVCdcArq7EBpIGP+pTtUhdl3F50GAJFXzsRfxcu5LmpQKuLrLhFbBCeosRTZ+wx7gxqrWRlYiInj5+sQi/OBFOv1Z4xq5CIQFSu8gk7CiWBhAh1EIFhbCxi59bBrQdpF4/hIe+EoTl6xHQWZoFGbMXh/LROiaeU29umQdO3vGvfnKtXL9caVT4mgzmoBz5grrYRefTg6XTpwrXAE44FRx8/yJiYLh5KH0Wjc1sGAdwXfS+hJ7/frpHgjfJlXSgt+ZPX7zlf76Nr+UOPxTWDlNR7+pis7s0KlXws/3qDkvos7dOG+VJ+8SrvFEfT13pc813JLFv0pCY4iIG3bYvyBnNtNxftGr9HGn2TMHHXq+SZ95QnDg9ND3h2w9IkcGi+/A0vMLocZY5yx3O55XIpdLznK3r3zHfMeIQC6CuECHjTnxgK+bwfmr4R/nkltHIleHfx1r3p6v3Q4DOQhbXDU60NCt2XspVrXMtn2p7AK+Wrd+4TemV0BXilfa93HPU7tHrowHJgzFO01LgvvMH+aM6RVCZ8FyBeb7k274KHd7otA2OEQsMTxIODn9l7buwV5eDkF9ONGD7lq6ELHhpTSAQgxbfHwgUWA6scL+Z8SxvJGl+r18b2Qwxs4QJd1Zxu8nYyiBrisn8YRwxwSpYVigx/fbZNDc/bndt32z4B5idObE0rEZYE59j026psW2YwhmKw7SXsQ9fLQlTECaeNqW8YRoMP8a6j38dRzvTLRqT6btsMo2KRgBgeXjc9gbe+U5oafxi4MvR43HHshptEwchAhCclP1wNzCW0AS8ppmSKPthHkzQET3u9UQjwO4Y1Tx70zdcetyb8QkwamtF28XVwRkiNfhUvU3aV2eAf2ZObef95z0+2gtx+dxbA2UWed4+ix5VAduE5jE+yS3n6wSFBdlAcjBF8nGlLwtfUW9zNM9QNDuWNuV8cT96l9O3kieNdwPLlhfPTlShjVlP2/NGMrz4r22zGZ598lLEUI748rfOkRVaUEtMvvNs4Uj6NQW7mX+oNDA4trUw24mWEUBodlcgZIQ8FjBFAQb4ffeTapSvRKyySmrrJ/OtvvpUyIh94XTPmgwd4NfwifczPYUykLLSDQuE0Ho0PaAM4zHzZmPs+JzAjpPSTIcGLTgnbSz5G/mb0QvKRE9//nR+8ZwBVQIDZ9bwCNt8dEdC9alKYlY9rR9djxYmBARzbRRyqQIOQG8eOT/ZRMQ1JC+UmVhahrYMQlcZu/toeKKYxO0ceAAiK02nKkEhES2DvJa+dwh0h0GMZIoiPBlnDRqMojmlITEJcAqsPEDr1EwYohgHbI6hZkS/yrKs2w2AwgUPinFLv2OvrcVeDUGi6G3/6Rus1AiOOZCALT5N7tH1TCkMjtsrwcdtfYZffmBTPCHjW4sm7AlKHJy5wy0AgECtxTFkiGoqr5eQwYPTDdBoLOaCOsqVum0SyCnpUStoEeTFQK/cgv32ysDeKdJWW/JTXVAOl17gQ7hBa4+q6PzCWJm/bPDd95cEcdUZBXKDki5TRndhjMVa51MxkQqjaygrE3DotkHIpjbxxgu7Ni2P+zx4POIK3/d7gDc8mJlCmFNzADLnUTaUKFjVWtUKCO5hyhXXq7caxIdCDga39ijANlioCdgwGDx0mgxiMvffVTRHVbkoxpQBxdAPFEDKmaCyTrcGs+g0HjB8lyvYqLN4mRJeLAA4f69hQgE2JXrx8sVM/e/eZHhKnMjya6MFRLmDLc3Hhy8tRfscqKp6v5y8Qtr2VKL+BlUtjBrQ77tpHYUWr3jMFAz4juZGrP72TvBmrvhe+qSyPlDHy9Zdsi6/jHa/C6+JyfszMaChhGGb6nudVtvKs459njIQx9vDb52DWQbJ+79jlHwbtfYqFslpeqiKw24K0Q1aZPaviIEO+D6t0CILRhcH6vecTnWnLmLoYqe1clIVX6IfvQzlVhpF+9TnTsN9Sy8w9v8GBEExnauC07ynHRtH6brTEdzzJOzxkz3OF5FNm3n0JF3gX2IxqCodRv9pkQHP9MRh4EoYPx9Q/xn/R75SLlxxeWg1OmfI/FKN3Kc+D408e1Bji1VhZPtr24hfjfUKP0RVcTLmmpmqYhOYt1jFNB2d9Pxwatzk0764y8CBTSmOfvrHa0LhY0Yg+eInxK8oJmPVYoPAehpyYSLS0J+XaEkF/NqPMOZmjwjK8x/SiWQ+8Rdu1SzvB6Y033ijPNp3f7Q3SXjwMz3CqBHqgnNo2Bi3xPOMxeJ7tBYyBd3lPyAW0QcbZzqgyLr3hvTK1ZeGOU2Qop06LoQAz1ge+P+uYiN2igHYAwSFX8TpfjB2lT7/MXJhyYxzzXBlr3jk8D/0KK+lioMq4Z93NXoy2FeStK3wNzfCqM0h5H+EpPLHB9mr6xNC8lX6AmY1LKXLCeXjWeFxOnjo7bR4/Ma2GX1JgY4YXJmBFtoMrZ4CFCMrVDuNWj2aek9O53TEdF/oeygUcABfvFR/6J/OQMQzyzc2tTq2axqX0mDKnZJGllCO8k/wyzcpbR56rw+wNXo1u51kb8suUI8OifCawUB7liILHy9nVy1H88R1jTLauBA5iEclOK0nPvnFuOro+tvNAhdUHAjM0rXd6Uz6RPlL88EUzMkPxMkU+YKN+49Etp/JeHham4GQ2nPcthTYsSfzo7sZRR19o+V6ghL33D98jUCAHYPpS5SEZHHtxM4qY1WUQb2+IfunQcpsor4A6c/Ws3bDICuS0Oki10liETukd3Fei9M7MyBBZaosQfjhZbuuZeW1Ea+B0ShsIVpYVLxVLqaefY+IB+tMQYbAjRD2ATegZLNqwI2UGwQSgARw348yADq+EURG8uSgwDinHjDBIFl9GJErNsGCaFnDB/AxSBUpgg7hZk+oDS4RQZTbw482hdCE+TAKwwbjxHLknUYzu3r9d5LFb8F5MO32zYlRsFhgNJB8rMorYefVx9xJTdpiqsTLg+V0LJH1EAs+DdY/CiCAt4qWoEEhgCE7ysZ7EsFA+wQmSgx8ZlsdpS2CYdrEs81GCZI3S9svQEWfu8QA1Zi3w6A7I6SPFDuHqqzHHwLcdWhr42APslOXgYULiP9KE3ofwYhwoV4CuPoShfQ3OT37KMgVtOUTqWC2W8537pkwFtovHSHuCk2K9TBVY3s1aslxbOxA+oisTC7zgF0XQ9Lq+34vF/SQKNJhimoSGzXxZhMbGil33nF5AMJpqgJ9iaFhqTwKD1dWNMJIwxijYz531mDEU3yaQeM+eg6WpG7fudjwRvDzPnhGYEWAYe2xkKFa1AOJAN59BTDg8vg/Ch1T1fuVOV4cFPpgnT8PwGgVP0g5tn98ZFp1nKTowyFCO77mMozxDAczvjHUVp8BmvIu+F5kXH4Q3nDOGLm1QrocNBZi/+1SuAfduKm5XkvoZOLXfurXjft/LJ9ozHdfC9KENH8/aj/yaY794HPob/ac9yiHIFCX5LHzmtia1nSlsbm/7URiO8jFcDBhD1l9jMeAyYO09bfeG1miHMXQFankXYx7wGHFezdiyR3/VrU+D16AvfZaJcaRv9v+jePVopN1WIR+JwboZHhTDMvRx/NhahNDh8Nyx/1ZaFbyLcA8/xKVMB2kzA0kD0PLm1lZ5fSqvR9i0jFXlzxmnOpQm6BNvr8B3QtM42sPLA20XvsFQuXzx0vQ0vBnY0LfzG69cuVw+ievxhOkTZVp8jlWNzlIMhgU+wbfwF30kB8BbXsYzeJiiojChPydjUIBsVcEQM2RWj9pnkVFcz07KpOCZxrNhMoXuWBQ8/Mr5rFYqBtL5o9CF98RAxN/wLrGpdrBnunAM8Lg57cMz9K69+DcbiBE3e4/Irq6wz4C4xqo+Y0HpG4r7UGyESjA+95dPUTb257fxsGcVXoe/C+xXBhyjeN4IzMcCn+Uakxwapv3MHBhP9OEkD7G2lJG2KXVZnEGxO2w7hJCQWad6ygJL07KUR3BrvWkLGUF5AiujAy975GCuWY7m9gJfRyoPePndW94jK8JTMkDduywKMN5MTzB+eB4FTCkcMxRKChtFTVx2cpU+yMGGdmQMLQyjG4xa0A9DhXI2pd/BX7gTmKWhmhI8vTltX74yLYX32zSWB+7suXPTsZOnFji2o08LegdvSrRCyS4eS44WOM0o6/R4xl129EwXIMPxTTMH9B6hVM/S3nup/0Xwi+yp7KSEOTUm9ZbXGrff+cEP3usIhuAqyNLBHmOQwsUiffbxZ0Hih9PxNNpLBJqGHzm6Ot2+S9tHVLunq9cud4qJ+w7iCJwcGwymc3mP5YGiAbRjmA7USsLEPc/AiEFDhL5T1mjK3IlWExrw26yDEAv3JSulJ/+n0xgOIgJgyKQOALaFBMY5e64gHr4yKy7ioAC/5/6lfRQi744pxKFwaZtBL7ChRdoOsR1PcW+x+Sk3PAJVlr7XaxbG8biu8PQt9aZLo9OLerl7EWxXo0SoiA9jvd67Fwszg0WQVl6lTPDt7/wp16pU/auVnmemeCkb4OY0e/V4l2KLGPzDeMVuYB4uXM9Y8RZh8rxCNoKtRyrwxiC4eSEcGCOMA+lnla8gEm8TpqMMjAlSNq4t7e14VkAJlB/7uFDS7APG0qS8jemBtAd8KXfGgbBIH+xlox/a4B1xG7xcxnZY4QJh70zXtrcHEqcNphopjWMBh2mRsT8bAitTNG2R+z3tP31ndXmPwmv6CpHM1taIQQu2pnD4V1xL+1iyvG6CmS2A8L7Ec+kdgsIqz+HdPFAPJ8aIjtbXjmW8n06fffZldCf4Cc+f5J7TAOAJ1Oj/LbeKxQL/XFCn94zt4h7rP1+K4x1k/8uTP/CupyxFvlSiPE+ZhJp8w2joa6Oc/L2qb9QF742RZGzkAQvPjPFcNphiPvMzn8okTDxvQgNJ/Z08O5Me6MPLrIuyW06SMqX53lzmfF9yz3O0jo9JnjevZ4EJIAyDSVtf9cV9Suic3xj5PtfvHkGqqDn/vyvNOCF/8+XqZ5Jno+3j+ei1Z0MIgCGBRRmAe4hYW4eQGHg0+j8C81eW7HgfGjUdGXw7eGjv9ODJ/dJLhUXKI0TEj4mr0V90wuCswA9tMfpwFjSCZ+wPLTc2KbTDIyLmDWbge3hW6Tot9mx4lAcfgSfCVNZW1zrFz9tkCvIOrxgeFeMJj6TIEabpTvisPa4Y5LwGDnW+OzkuCp0KdcDTKBDA58SO5/nEgyPBy6PwwK7WjsKBd4qFBUcesAFn/WKYD2+9xRMMf4bxgShV4EzRIId4TLp9UvpASchHlXleQ0qm4Rpw5zk3ddWud/QYi2JhxZ6RK2SRMeeIMIujLZQgyiF5RxFxLJFZE+fpmup0z872wbjSyTjZY3g/8UB1GccjK2MxgXHV9hrBVeoDmeB945GTl+HufbFQY5d6HmjKN347FLt6v/Lc1hU8md4Z05xoZMQZDl6hr8oduDzwuuiZj1c8w3uumb94kczVIXANkhTveELhJnqrcye4zHvXqcPAwaribguDjtFCPsXVWVnuvOiZntSpXD/pDYUFLTOpil7qBTMrKXlCP/3ks8YZOleyxsZizMnrxoKlj+hOmwX20xWEBs1w0tcxw5Gu6G9ogNfYrN3YEDfyMPXYuNZiw08/+rA6CxA4zH5/6uzp/zGk9G3wgLT973//H7xn1OZB4V3gAq0Ayx+r49PPvoiVcijIsAKcVRJ2p+H37guSt1TaZq4OFh3uXGURMKwEcgAADQ+LxIAgXkfoUAYQF08G4Bk8I6ttNnYl6CCCYeQeZ7FwPUNk3gnTQj4NJIvFNCQFB5I2Zif9cr4gqDUQM/msGHLkiGGkJGV0yoggSIOu03/tq1UQhAZwTKYxcUFuAtk0H+XFd54XWrApQR41TMqqybRuEHSUO/jXFYSYeP4Is1RXzZqCR5kh3hpvkLIQun4NmAwGpk3606mJvENpawBuENZK1eGCXrhq85xCYzoHITY4NLADe8TMKoQ8tHaKN1jU45XybwahbONA+VKfdoAFBQuM3VefbTOMqfaxfruiNGWCH4bXvYICPHF9YsqsxBHfZxEHJkDZsZEqBme8xO31pANjld8aJQ8BwGITG9Fg5NRq+hvSU8JMNSNS0yMYm3oQ8/Ly4UEgIQgI732KPfhStuvFDX7xbCA8BIZQZze2fWwk8CKgBPBjiDY05mZGI/pnPDBh8MPwnE8Jzp4bv9VVJ/Lvm65duzl99umXHQvwBneWYA8916/0Q3meIc16ySDOjqQfOxnQDP+ZmH22jFyMHr/neyPJp56B1/0E0KZX5Xo2vzumBDEzCn3eDgzm9sENmdOERXl5rh+LNs11E9A1YsDZZ2uSxre8UTyd2+nDbwkMZtgob+dvaWc9O+/Jh476LH/orh6+VCmftrcfi/L6KDd4sCsI9XbBiwZ+EELhe4t26ssv1+tTWdL8zKfL/bmP6nz1jr7Mn2YUFu/mb0x/ZixxwOBkqsx44BfK2hthNo5/c9A3Xru6thJ8ti3M2NUdn6lCkb5SQAlofeEdE8pgis9+SXiFcWUcMajwpE65pS3qhHcEFjpcXV8rn8FDtBser0Sonnvt9Qaz20bIPlfCCeRnCJiCtMeaVfPO0GSAif/dFcXw0GEB4uG9Dx5Nzj28HsVN/9G4Ckwh6kNnRWKUdZuDyCHtRTdolvyxLQI6fPvtt6ps2BtKvN6tm2JVb4WnDK86uNfADwzJF8qGM2zBj9FKIaAQURLka3xRRoXyoD2m7PAX/AeMDh0WwvEsCqfzkMU02ylghEBUacmfsTIWeCQF2JYYVf7Ck6+Hh1EKzZ40L4IMbVFWKYG8bBYYkJ2UODikXrM4FEQL6K5HxonzM3YMuhs3rkOizhpQXNAwBOdNomyRk9p3fOt4FT8UbZFTlTh4kPGiIM60gp59lk6Cuy59SnObwGo8dyP5852C1u/+dGmR11h6l3JFToE1gxldoVEysJuYL+hGWfpJH6kXrXg8hyWglsFz4GmNi0U5pbm8SyaDmWOk3v/gg/L8115/LbjzrF5I0/jk69wXnaYDuYwBuVInS9paQyMXfQDe0Y2ce/zxRx9N57/4PPiEdvZMV69c7azNRz/7WQ8JJ6OPnziVtkX5BbfI++Gk6DBZHfmD91JvOyLVvZoLQEeM1+EIsLvT+YsXa6nQGAXDJWeQP4N8dDUACNAi2HiyuN1t3GZZsI4J+DPgFA5eEY2GWPZCASguVoKYd0d8ggGGoFY5OFJH5wnrmZE7GiGQWHiXouykjK7OycBJGJnBRaAQztJZZUBg87IHUyalgXuXEkKR2xMFbVgBtpYYK3gQJ6vG/RHQHIaTtvHC2RQRg6IlV+hH+IbK0scoGbHgvE9p038CXRsFoxdRM4D1GOS7oEd70Vjm7Qintj/jAB8gtjGp9ZV3lAMeprXADZJW0QrxHF0bZ8hBDFN3PDVVDstEHFUxFGv1SoSqMnhsWK+sVohqCTQCF4/gU1uNy55YjaaxEAhmZGqCFVNkDAlTpjsdnDZg8pYAOwVgzWHggYXx137WJpiJI8RE5ZUoZVY2pUn1SLHEebN4viiarBDwGL8dMsuCvNlpBVPL4irEZY0d94/UsmT9gCMBokzuZG3HdBAiYiOIJApG4Zc2wf3GmeQ9TI1VD6btQ8bMeDu+6/riQGNt3TyxlfvLFS7oQHDzvbv2AbIb9ZHp88/PTz97/8PgudVrQ0GgnLKeKQPgDKcxc3DChNGNT0DRj7zVNmmDvONjwE95kmd9ntQYmfyBm1zqHWkw+nqFk1e53vdWfyffMKIIkcFcfZ/fb/uS+s6iPncGvo5+EKrDq5R6UkO/w5M0M7XJkjTqEW+oTbwU7g1GPtrikmbe9LINi/s72yCNtg/GPfMDeI1pj7iOjE2eU8IHRY8yCEj47ftc5px8V3/LXvxuO8br4/uONNcvKUsaypdvo62v+jPyzfkpdqbU+1oUCAq+4quQPwtMQ89gqW6wtlWDPQJ9R0PrG+Jp9tZINCjtW8pkGAu296LyTBO6xBA9zyWswbTgofA+8ZapcHqUMhinaA6tqhdtaAveZUYCXxHDidfjtcYOHqDXoYSEp4R22oeUCe8cwN+ppQU9idM5vP/w9OKpBQWDFhjbVuM7ZgjfNo2I7pSlPqs7GRl4FCWQgGZ0AaOLArodHnb/voUuo0xTdJRAfZXwLsa/44MoYab4sCO48DiGEhmCn8IdDoC1jbUezCzw+9TJk5P4Y7yNfLANA4+KcAxyh6JM3tXQDQzuOng7ymAVsPBw8s4UbU9HSaWnzpwu3thYluJFnqTojOWIzxNP6p1Q2PC4ZBy0C5/mTWSsCqsg09DUkLkxkgIfMO8iqLTLeMtfT3zyMopNO9oRgaIjzqoeu+AGOWSmZsZ9dDPzgRoByavtA98Hn/BnAHhzJbLYV3lmnJ/xn8LHoPe93t7IYLMsVrvOHlfj5t3KmQBEXvCQfG+di/IgvLrUTNHD9ThkmFrkLCX9Zx/8bDpz6nQ3kGVEVH6v8jIG9/Dt1EnZN5bCjIQAjFkVHky8I4Zd8qIDvPnKpUvTT3/84+nS+YtjWjVtvXT+wuSs60ORu599/GlphBPjTOrcG2XOgfnlk0k4Cnzb84Pf+f57Gt4OBJhpfQFgkJcJtZUjGeQn0y2u2iDpgYPLIQKrV6xwexLiN9UXAZxGBRxVKKw+aUxAkFJ8FkLBWxELj8R8lAPkoRFTxOyzYpXI9vWbVQo2NjYrDJULMDxjCNvg1RIIkRg8Co/f1a6jMPjewPx2CgMkxNOWCFz1OxYJAyEAIcvzvF/vVRCOksMKqEKReigxmFvrzIAghJmx6i3rhasXUkMEAYWUQwgLiXmFCMP8XBDgiMngiXOvRJ76TX8SxpDHA0oStKKOyQf5m/LBEzg8WcN0N04SzZsWNP/VyxZltgw47bI8GjN1zzMw0TaIpg/6uhyE45UT30HZZB2Zdt6fMhCEKUhKDk9V91pJuxpwGDhCaIofBgIWxl5APUWGEKpFmSbqp8BX8Om0QNpiJaj+CMxl7aTLRV7EsRTlhsVSJTmXsnpkRWBl5c9aLPPd6TdFW1llTlHAnHWJeBCRacLhBXjWMTKFcWP7RvESHLieERnPJ8XM1Kx+wh3t0Dc4qE+YJIamj8aS0k3hNI6Ws1cZCfy7n9SufdMHH3w4/fQnH4Sw71cgym+F4ZNntvEYtDYYCo/biPeDuuOebxhdpXLh4t5gfG4NhW7GSWlmTOM7vPPf+N2kEBjifhLBqbz8W5Q7l79gljvK1wL3tVmeObWt+lxmGbU8uI6XjDx5woVs8FMlq5IAVWbbt1BEZB3KylCGXuJ80lz/3Ka5XfM9aefvUfZCecwfOjO+PA/aiT5Hm7Vr9HvAZSfcXyXtmmEylyvH/HuGxdx+aeen+3PyW/u8M5ixfON9v9Eo+Gpnp0nkba4BY0xb/XCTsUWJsYiHMN3YsMVBeGD48crR5U7pQB24DNfRLAMKhqJ39GvapHVWSIvnSh9Sn+1+0JLFNISgcyItOMKbGY6C9SloR4+I0dlfJUzso3Yxaoa3JUZsaLA8IsOpu2NK93k9NHgxXqhNlHAGD0WiRqE2hDbt03XiOCNnZVrFe9JuK+p7DqzVxqaNAqHuIRnheOnSxenLboM0lH8AQLf4EhwYU4yBQ/IKaRCCIZBfX/BVfEXsp3zgYSEQeQaet+86Os/zB/WQGBieMXKI8c4hYXsdY4yvgK+Qim4cmnGgdKsnGSBsZxaWI/Nsmjo8q8b2aUMuKDnkAHnmmSORLCJjyHJSwFPjc2xzq3DKz9ZX3p424X0j9i+NzAVnynvSP+PJYLWKW/nXrl5uf/ECMyqUBn0XZoHnwld46HvrzZjN/KMpX+GmVFqYaciVfLNhNb8rD5yWtbTgWXCQAWIquspX3sXzZ1kFXy3y6+xIXlS+fD71Da4pX39cxrD0FDjCCzNRt2/dmba2tnq8EaOMDtNdFdJ3+oiwpnm6kRdsGML+jel6M17agP/fjx5j5/4LX3w5Pbz3oDFtxuHyZVs1mUY9MH322efVSc6de3Na2zwRRTNyNP2QCh+Ym77s+Yff/50oYbkBEhK4FXCDaZqjPbZ1rELrL/7yh2nYrm4g15WRIYTr21eCRIejJFlGfKDHu0BQLmAFUDws/aUpEsj4HqDVlZxOAYZ5f8QLORzDQejN3pk7ITQI6x5PA2FtwDDzIq5nQRhxSoQcLbrei1g2FCKDaPoMkHhtCED1W41i/zMEwgpg3Y2dnAnD1JFvlEwDSgOmlIy4A8GKuxsr0V2bAyceDImSB6l4vXhJeJ5sRIigMCb9UQ/C9AzBgRXGVMGRMWCxGo+y3GCGtvpt0PbtjlIaIofIEMzhs5gJRolo3EeIYE75wByMDS/Q7PnQRgRaL2Ks3ZYVxgsRl8PU7RNmyoxigikpS1AlZY6iw+PE0nW2GdgYM7ABd/KUcqwvHdu0KU1vG72jTc7fQxBFvoyjmKw0rd8Fk8pDSPpr4H8Q29YO7oszNDb1pobxj80lbeo7NibUFvBsfFjGhZeKdxKT7VikL3BH6ma2qYNRgPjKgJJ3bf1o+wj/WFI2+zMG+i4fRY4XCwOhdGJM8PIu4yJ1m9J2KPfy8ur0ycefT3/+5z9MewKbAAIhKwOzdanTmMzjLLmHUQ7GFSgAjpR8+iQ/2GE6no/3X11z8tW77rWsfJb5Lejc+IAHpHOf8ujhjiL67nhnvJQatKh//d2yKUVEJuXhxfTNb347Su9YbPPGuTfCyIPfUX7sdySm8M033pwuXb7c+uAduh9ljHGBO/++NPd/5/edbZufze3yjLFl7GvQzaDEnPO3AGHeVNZ4by5jTjvLkl7VN57Naf7+y+9L3qmBm+S538oEg5YDD/KHBpKh0K23KflcTfktf+lV7vzmBfPYlAr8ZzBubm1kHIJj/vJsnjJGJ8ODsm/aF1pe31if7j8KDec5w9NeVWjzYYxmnjQKztxWsY0C/29cu55yUm7wk0Dqgqb88ZBTTPAN3p1UWJ5ASPIwycfwtQ2LzZApNatRPp7xOMVYMVV4deG5tkcXr7K4rk7vU9ZaS+oN7V26cLEr9fFOiqNFMdqCrskIig0eIexAO/UDLK0O7xRt8IFBZSHLkZWlKIOmKMdWRkUI4E7+9j0wywiULu4/uJv3Qt+pY/sGOAxF2X6TgsmXzGg8GLHJcBhfQA/aCccVjK4ZweVDKZ/Cx8jV5o5zaJFyesAB1FGk63RIX+DuZmTuStqrfIah6VYODF6eNLyKAWVFXbP3Bd3z9hlD07ucKZ1VCO4xNo2ZuD38k6GqCdpNEVOGaTWeMXwWTPAofIM8GzT/i/Tw6vuCFjJy/VyQxGIUx/fA3DfvlMcteJTyyVgyCq6rqyXlGTnAC1eZl7bUWMl9l6R6PHtMn9q9IQpdDGvvj9mUsWK3ZYdehO6YFQFnNFh4p0z8v71LeVfDqyjq3uctvn7tatonrpFSd6vB/mSu904cPzm9Hv5G/l+5ej3wtXFyeN7bX52Orh+b9h5cioxc0Hy7O3jLnh9ECVMfJvoSaKl9IEW+5RJcSDk6FGIHJMiOsS0vh/gBKdJ3Puz59JlTzXP79t0u6601Ec2cYKTFmuKspyn1dFoo9dglvATM5Zp3ea14FTCI114/m/zivbinF2dYRlkyfy8WgjCydPdxATHafXRtLW0Q/G2OfhwnBFCWSlP6doUIKIHyGmRar81BKUrzQFLsTGWypXn3KCOQQnQowHX6JJkpTqaFAFVfufBBEpJ0CXP+aTPIU1po5pit9piyFDOm/ZAR3MWs8UZVSAXRafH1Xh0U2Lq/lqB7rHtECLEquNMf1gz3M+SDNJRIypY+Gy88BhEb68bWVet33IjPEEX6ZVyMQQqtImbMBpKnbQf3L1YvDqKu9ZRnYCxOwioSY08gUDgoYRCbclNPVfqBwYM9AQwo6u3KnYw5Rhp2EljEWss7cA+zoFTrx3zCAWtQG8DTXL9xmO/zVhY/U99QuvYUb8QSUCZNFXRsUoJPOKedBNjykRBt7rvHqleOmDJWGAZojOzo//DpozBlqxlfdBd8zMyB3U6cuH/fishd05XL29OPfvR+fj9Mf8cYsMQxzCqCKWsw+aJn2jK8aw2yzbM87H3EPYj1F70svZef872ZASpjfB8eNn1UV1Oytpz8gSf4eJ2CXuT4dyRluZSlLn3BCPtikvGLOpB27prOhQFtbZ2Yzp+/UOvPMTvXr9+IoDlaxn7q1Nn0d1enZh4+YKW3QaWFmTnP7Z/7KM3ff/mevHPq/VxtW5Iy4ATcgYvlZ6oAtFwU9io9STvLnq85+d6+549AbtsW96W5rTvb8stphp1X5nw+RSz0fd/THqnjvRhrQtx0vLFBL/PYaY1U/sCyfjFgZopx5chS6PleNyYNR8z76FUow95pKTzhWcrdE9o6FHy26bDp/G4RtC/1pw2M0zQgY8JLYFf1Iz0JQ7wnWmCcqL0LU9Juhkc9LMELMWDoo0ZWMlGGJMoQz4TFTw3STzssghFaol02bxYHxDCiGPHmEcQMfVvYGDv5CUezJqbhbkQJOXH8+LTOMAtPYxCB0bXr1+t9M0sB0uBJeBpvdXVaKfd43DBvITV4LR6Aby6nfvwrVQ6eSTCn/ZCH901IjbHC9xi0FCTHFzWuKXzbebVgtxYZpP28Sd1OI3DGt9E+JUJboaO+GesakuFBePzhJUHgGfNF3iqZgTVvp0VJwjB4sozV/QdjD0e8SrvwP/hD+TaDQEZQ/oRooFXj2Sm3yGb4z2OJ9+DfwojI5DoM0hew6CrO9M/0MQUcbF7i+oy/g3TH9/Slf6kLDIchOOjFNdO5VOXLs/zpq3FQhu8z30K7YAj/Ll++1JWGc6jTTOva46u8LT3vaStZ2wUteXc4EBx5uKQxQ54H75OtzzlSKPlpwYB3yr9/50538U+BMSLN8og9vJifzyMj7k2XL13q3nTgJZzm3a+9Gz3p5HQxyqtjoo4sH0m9B6b1KGDOkH2e/g0FUSPbjI7Bnt/5we+8R9j5G+BIpzx1Ly0pMHOXoDxz+mSQ7cB07cqVafvaten45vHp2MZmCN7A7y3R7rMMNkgAKeyFlNIqpK1aM9duxHiCaP9jUAahsEzEfjVwUADo0SNFaEoeQuDBgqA8O9piasESUPPxgslp/CPuCnKn/ekswccbZlDKvvK1ruHU1RWIGWirckxDypNmtFwITKFo4HrayIIQqMgrQ9kJJ3mpxJhbr4IXBlPESRkIngL24N6DDHAUnPwVGTGDEBUByK3p03w9JdR9RK/tduVugH2IPM2adgWBuK0dWNoVp2FWsKTTncnPxUlRq2ch3yllkNnzCtgkhKZ/LD7Mm/IpPsA4I0BxAIh4DojF1Fh9PYQ2fUsn3U4e7WSJjMBviikrimeqinF+6yuCqPWwYHwI5g4mHgWGgsRNiyisUvSuhQ6S/dNsXeFsM0zRGGKQ2lsrPHWylJXHA0UwUgZ5ojAnzNulHfqFgXRKsfiWfkdx5/JWruXzndI2xqn/+PFjafeTBivfujGYqaX04ELh039H1TyIkAmnqPJFCD1ceA24pQ8fjGW9e9/0F3/547RnxBbAweIHIg8OjLgU7Ah9oTXoGsGXASqTQhTpp75KM/PyHI71nT4beeZ886cE7trd5/ntc3he1L14PWlYta9iqFrX4uEcd9n33cirLHN5/OET6ngcA+zNt746/Y3f/JvT5SvXyszFxF3NdwLXOG5GOVtZ3Qi/OD6tHd0MG9gznTpxpgqZaW7wbdNwv9TfPiZpi++D0Q5lpkIAb9pxEfrNn4uSj9l951d+JcLqSHiDVb/DqyvBnVnxAU91+D4ndYC1z/k++Oiz8tuGXDvTnNenS2o7k5o/3ynt8ih7fjbDGjPu9iF5FS+s3M/3er+0l+qVrHNZNTDybMTV4GHB++CquM794cGhwOl54PI8zwjOTgOnDxYT7QuftlUMPsybQPCKwSVMzCgIIH8YRY4A7nR9hJEyNO5qBA/JhW7sfE+BQgPaCqaMPDCdp1HxUtOiFKvhjRhwwCOep0MUBJ40K8soYEIjTtjTan1tuhH+jw/Z5V+czo2btyJT7kxXHeYfuNl4lIFkNTX8GTgUReNoFKD09zCjNXyVQkEx7GKtPCentIEhTamEq+hUrLItkxhCpizJsIxA6yBMHz0MDoWHMNrBH39YUGzLZ5gJ+zCWXdmdsWicaPoKI+pkSGb87nlgZVUmOYhfkW3dxzLX4cPCasLzKCNpV7fYSR+ckdvTapIXLBnF8Ee5cITCpTzeTAudrMg7TinImEGnk4GrKT5wMkacIfWSJzn/WPhIvYgLuh9G61DoaoBEre8CguBBcdy/gb6v7s3f0y7jOnC9w/ULeaSZlzGU4bTv+uPqCtrFPbhnChoNUqa6+G8B99l75UJbpde2KTwt99RBiUY/ZJX4PoaARhX3qjOgbzMU4c/5TtewqlG8l/E699a5wOxh8P1GDMwvp6PRP4z/hS/Pp670KdoFuXv85PHp/IULgfflyI0DnYafvc8UPm1De7+cqoRpBYEA4fyvUU2pAEAQl46IfTl5crObvpme3L52M0i7UdcnrwtlolbMfnPSzn0cVj/EAcBjmxspD9FhaAAY4KV8yG6VJKQSeAlw5vFNJ2n49Sh8FJ1DsVpMSR1M+Y7P4eHAAAgLsWf1aqXzT1NmGUkIySA6a+pAmBHmsS/I+yyYQxnjmdkX5IZIPHWIo4IxdTpewXLp+1EILNs2aLYYwChfpC/c7YOBBj1Tv34ijiJFEPl5+q6PBsvqCFlp5pBbzBXFYOwLNdBbZkoUr2EtydwYB32HIeflwbRfVCFRK8tK/yhnjflyM3nBlPI0tPuUns4VGdNGL3offNuWPOOh4GVjPRKGxtr4NIAzbbIx7uOH9ssyrqxugiR9DTHO42dcIByi0w9jrO7ZrUwRmqdox/J5StqwrCpAUxFX81iVEoaeNlAqpe7ZEyaEeVLuKapPTGGmfHgK71hK8ECf9Y2STuCuxQKRycpVbmhtExjL6p6nBnj6KPC+Gw94LTB43gNutnbFMRoz8EwjytBZuAwB31GOfXtux/D48U8+mC5dvJ7nGNHT7s80DBoEm3sZX2Pt1/NdwZX0pZ1JKnPx25XvY9wHnPs8n+6BveeScqXxC/gCq8BJngq75h2pwjzPRxXB24xHFYr8BjtpZsxodrC6Ua+LAEohHQvP0Ofb73x9+trXvjH92z/+4yoF62sbPVHDdgUYELidO/fW9MX5S/WUHT60PJ0583ravbf7EH7j69+cTsfAEzz7NDxEfwqDJN8HDF71c/6UduYb/Rrt5Cn4xje/OV288GX6NXCvDW9ehmXeDVwoZIp4WebiO5hVWct3NFxmDp7J0rpelpVvi6uwkmGR3JuTr4um9ocncykzHPtNEa1En0e/Xyp8uUeJmVNXUu8Jcw8PU1pEWXDx0LRyVFxlxj24aoNMioa3CGswOp4xoCCYUoHfvDCMDnwH7+JNpwhaUe70k+J9BDA642nB57rIIWVStnhZ9IliAE7kAU8Q/NGvldUj3buM0YI3uRwtc/zkyelBhJvxacyoWsIf337n7fThSFcoX7p8aVrf2OhshBAXISEAtHpkrXChLDXGMjRLSWIsE4j41oE9PNihyZRj/BlmpjndAy9t5anGy40tb4vpVDyIMfri+a7GwlHAKLq843gPZWcEtltBHzoLHeEhVe7yPd2oEoFPkgdDMR0yg5EH/8iaFFqlQnsoBvLaZJYSRpbaeLyLyyBEeJhxqPKd9xx8babCePBKumdsjY1x3NjcbIwanmglKn64L3RdWZp6GKL1DrYvDOWMe/JoM/LH+wqTwKjKob80Y+DfwiDyN+NmHnqirRRc+FAaSnnaJb3MryD/hPHkJxzxXvlPZMHAP3VQqobBQRm1h9pa+oRv4acDvgMuLuPrHfX6ZOxrR25UTpTeM17wBiW7PH4a+PAO8oQJvL988cL0V3/5l9OVS1equJ4Mb+IYMHaUqpMnTpSWLkfZsjiG7qH9pintxkARdlZmOjTwPXSmo47Z2pexaufz2zvasucH3xeYn790foBThmShAiZDmXgExbM0Tudokxtp2HIE8qVLF6Kl384bIfYjRzpwTx49DfLcy/cAIsC8lkF3qLKzwxAppODe3pfKIJB4BMAHUMhofLg+udH37ifs8/yhmKfh5Tp8eLkuQGcZ8lTtzvt2qmbV7I01yL18/wGr5F4VBx615SD2o8eEe1oafGApG5gDC+KS1GuwuYQpaK5dezJIeWzgDCIICSY1YAaQlSYRWoUdkAVelMS53LFBa9oJQVI+GBFMFMDcmQ6kzbxqkJNgU5I4KYNEUUKcmJnpNFtfPEbMgSGEq9s4DYTiGKoqucxrUXLrp32IpQwI7KJkDQUP0+exwjgPV6FqHQtZTWGipFRBNk1spV/awjJitVRBpMAGfvoMeJReDLJeqzRkCDfEQmEUQxcGFCXHhqYOLuVhsjEqJYUC2/10wvihnYDS+xljShrl3xFWSH7dgo/ghVU+2svL2K1CUjemSSk6d+7s9Lf/zt8qI8Es9qd/+t1VMIg7zBMDpeAS1KZ88AyeQNbjg/uPIsgiNPbaR8jWK1YwimlaKY453B6urAtITvlHo9zZJPDIUn7vPjT99Ec/nz7//GLGlAI0LMieYIA551dXroFLCiG23dNUV5X5wG0WunDCV3TXL4t7vlOqi3UpYvGoz8qwk+ol6e/QrbqMh7oWuDpPofd7XtE+MJ3rNP6DoQ6kaL0+U44yXr1sT6OlKFMW19yZvvXNb8SC/Ml06lQEfeDLC4ZR8lbwPHpOwT2xtTX93u/9bqdYTLn8xl/7jSivP+l0FgVAGhBLal0DWuDTz+CM9s19dl/C0LUZzncT3Vj7Lh5g469Q7zDq5CtTxhcAYVTb8uXVV3jMIJzL7cPUN+D8qm4MvjDPn3v+pIA/76Zedee7++UXi/5A1NkTMFKeKS8PGWBVzqIMdHol9zXRs+Jy+cUYj9GaKGHhsxvrEVSTxUfpcx7cvxeeEP7cjVzDE/NilAZHF1FghDEcGPTLuEk5+I6pO6ULwA+yleaUY2qF0L7JaMYP9mOQaa/+aEc+eaCPrq13DOyDxTunXDMh8AoGVoCmI+qv9z78iVGNZzG0wZ1A4/UicxqCEvyUOoOR9+vJwz+izK+vrjecgqf6/r27050bNyMnbOLMK+fy7vMoLPDR+waD4hWczydlyIpHvECMGpx1rFOVozzHr3m14J04LhuPcjbgVZRcq6Idj0NOZRjKp8WjhfjrhYfLTJrGIoVexEkS3saFxxF9aMvm5rF+ckzAN6cU8PQzPskO07KOlYMjlEv3T548UfzmSKjRmHti+MRhO2+3Xs/AkHLAe8kQpQQaBwosBZKRCi+NU5E2X4aMGOPFA8YjCG/dlwGez3ThmmmzmAjH5cr7xsvYNY4uN8FfGnJixEA3c5LnpQVfFt/hCW8ch4GmWShmnObVpvLBK1/IcDIDrNRJ8ceDtKfHwgWu8GA/ugpx0DWc6PIwY383POzwwf3Tp598NH3x+ReRZ4+n1187N60f35wOha4o2RRVjgVT84yCdG+MedqD3w/DfjhKHkZu6qoQmOXgzGaMDqEA6i1/SDfx8T3f/77NWtuPpAHCkfRycTfA6/QTBuNGILB6dGU6trE2ffrRR9PPf/5hlSENYElAWHPkEAtStIxYUgQSxYUCNmIOBMVl8AIQjLixUfmr5lgARdnIu5Sl7gGWwdAi3gfxP8/CPB+nE6Y0KH2UG4Hl9fyE6I6f2IzlHSvqfojy7q3UHqTJwEEKik9d5imTwlRiTZsOLh2eHpoiDDFjbrwgFAPei8aEyR/C4CWDkKYHMZTHGWwWYX4NuDXfQBIw463SzyJjmNpy4OPQWfvjdEVNtEOE7zBamCbv8NhQUHd1es6OwvbCIVwRMbZt7zOIRplhTSLKtbUoBVE+04GWhRF3tUf+EC8Gps0YubZgHggfs8I4uatrUeRdMPXMlI40pijE8iHMME9MKn8UN/dYChgppRGya383OY0lYRqVV/BwFKNlwjdtMu4snD37uduD1KmLxZhmtQ3gXm9ciMcKIVMulB7EZowoxKxTDF5Q73//7/6t6bWzp6efvv9+iYSFR4AMphZlkaelfQ/DSR3wVKyZPln1tXwol+DN/YeiWB2pxWi6ZhyHEZjkPe7xI8l3MP03HqYWrFD78Y/en37+s49DhFGqgzvdjDW4ZGzgPuYD9yo0y5CGMPIswMu/cY22DaHrvnZDfMLAffgVUBcP0Y+yqmgZoEWqwDa++e6aBbVMGGN+ti70UEaXMvxWPoY36L1vLNrxKmG8yhvt39MpIoslxCna/8/mj+Ij64HI55Url6aLly6mjU9jiV+KBXmx007ynr/wxfTtb38zwmF7+tFPf5L2aVvqHQ18daUuSZ3tKxjkDwOXw++hvAzBoP1iUuEH4YRJo988bj8HfHwF04xL/tCVMqT2eWTIvxfdg67MPGUQnoYkGZpltE/2QU9oQnuaUkzhld8Uvbl8r1dpazuGV0ZShsL00Selzv95kGvcQ5Now/vtdz55xObvAt+PrpoWT9tTvtg8Xpv9B/Z06wnG4L7wLfRJYHXz5fQN7eMbhM3N7e0aNWDCu6YNyjhz9kzoQIjGw3TgRY0ZZwHy1vPcmPbtljs8QaFtHmrCn0JnoQ+eOxSKhWcCbFI25Q188SYKJ08DBQKgGeIbi93WvfOQB+hhFJy8SynZHSUVtG1Vgy52ZQxsvWPseK0o2rxzvD4C0VEF2dNthJJn9eha3h6zBHvJrtRDiKNNsz9WK4pTJoMsQDIWeJywGSE0fsM3/NCh/rPnwyCTHfdsap72mFHZF8WNIohHfPrZ520XTzpasaUPfkJRq0ctBeCnZJAA/OGxep52PGxohxFs/vSvHq/ABSTAUb8sOhIioq94OjyGH2Swe3OMtdkXuLO1udU8Fn/53dmFvCfvkDvwkFJkFiP0EhyU5J15RPlI2u1eAeD/lEmGGGvfn8Kr5B/vwNlc+FOeSXNZaMUzd9GD+qrs5/sw+COv03ZKoQVw3XYqzxnlYyVoxjBlmJHxfvcBDd6IDRcmsSs0QObBl0tfnp9uBd+cf3z12pXi3vPnwfmUD4foMfQZ26Tg67zCPPcUd4Y8nmnxB9q7GzyhFJtR2b+Hs+LgdHRjfTp2+lRpTzK++FJXFH//+98fgflg5poTwOTyaQuA6MBD4Oa3aSweo9Vo7e6//+P3a7Ec39qcNjY30oCxezFre2jXEaxp+NjP6XCJyfSTxgOs6SMMGvHXaq07+EGJn9BlObNGuzlq6rUfB+FtRY/VkzwUFB5K4BgoVozN3UJoyTvO5BteHUyC5T7iQ8QTCc6jOYs5E/Se+jKA2s0CYSlghIVH/lJTp+4QHSTDVCgDiMBzCNtptuSnjEIY06wDKXl5HpVxHI6VNQ47p0DxDuWdsCr1UwjqGg5xEfgproK4JYRAlLsrzNN+VfolmTqAbDboE9OA8QmIbQByYII4KEP6BHbDUhFzMFzN4Moa5BGqIqY/aTNGpH2mlGvtRSG2B0o9lNqADjHONGPeV41Sh6go2t6t5yrfj6wcieK+VYbWvOmrdlHA9E3siVWsmI3xA0sxiPVYJgfPKeKDX2IBv/zyixCUBQIZtzDU1Vjc3/7WtxpD8sEHP0++wQwxDOOlLeIgGAqPH0WxDNNixXJDpyFh5rnyRuMR8omgbb5Xd3jepdgfFquWdj2v9zK5Al+7t4LXj3/0wxDm1WAVHFSkdxgf8ES8QTGpDAlstQnugYEL85kZUV31ec99qLNAn/RmCGj5CBNKhIfFr8XZ8mVYAAD/9ElEQVS7vs+MbCgZI1/z5AIPOGr85OtY5ffcjrZZuYvU9xZJ/r6Te/N9VVHATFsQct0wNPhi/yHj5DfGjXndalD1jenTTz+O0L4ZPKW03ZiuXL6QcbkfvBjKu/aNskddVZB2XBKdpN99upF+5mk/B9wyLqFliga+YLHOgMUMY595J7jTbTSSf/EoKWMfXEYTyiJANAmfWTmy2rJPnDhe+oBH2lyhpHxvz23M5/g+2vbq92iz/mmHOkZyN3nwMd9b56CvKnf5o0x6j4cWDjbWMbxCfCuFajN8eOvk5vTg6YPw6uedYbB33cDj9CVlH0h+yq6VeOKg8DzofCLvilnk6WL8BTNSV1qUC//mOeDNNfXSsa5xOuBqhuJhFITlpZUGzaN/U3tiODcjF/AmBrEpTsKRskAgGxeKpbgm+xnOYQxigtEd2Ggfz3/3l8xvyo8V6vg3XoSvM67wTfCx3Y5pxKMRirkZhTxKS56jOR6swjL1kRnCCBiRYEzZCEADdzMWY3r3YHgrhURMlnp403n4BL6jRfwyBaaafR1BB/njITVmKQj49YIPqwO/IvvsXyhURp8c7/eVd9/tNKxVpN32ZjFeDHh5KEyEP5iRlRY86YN4Jdt4OHcTz6PsUlaGE2Dwft4uylrlJmU7RqU+wd9Tp061XOU3LCN1ghOlw4I4Y8vrqCzfbYbrveJ7EnyGj+oxXs2zGDfya36uP2Ayv6Nvc8KD+rnIK6F5SXmzIWNs8VW8XH+MfeGcrPCGAmbTbzRBnkvyKwuvFVzPi0WJFXdIHj+693B6kN9k4cWL56Ob3CntHT2y1vhE9GBPMEcgLWVcqsinPotDrgtfKSeepmNRoinL5y9cGnjFuxhFjjHinEoziHC0vD1dhyecKS+VMB0NCHo1QHQBFEsqfSU+IK4/CaPOaE3Hz5yavv7OV6YPfvSTdn7r5Im8Yy+oG0UkypVKBchaLYBI7EpNcSKoaiXlU/2Cqwm6FzEfIGKorcyYEIZskG/eLJOQfhSgWY1oitIcrGD2rt5JeQ1QzSA8DVE3biDlILTunJwyujoy93h2KFEUFC5cU0eUAEwCkx/TkAFc8moz5uhdAgWThhjahdhMX2EmXf2XfDTodKIKHoscwwJfnh0xVBBD+bxewdcy+bGz81IJdCiWvE1B9vTpCQJLf2XuobiBA2HZw2rD6IyZq4ifevXBdA9GPfqhP6wEVsRCaczzOTagU5Ppg/4YS/CB7BQo+wlx5VLWKIHwIKPTgM7HT8fqKXm0jdeI4NBfilO9ZMnvPYyxfcsdyih4sxrkFaRv+hihGWfwgZZiVizRRtjaSQm7FKLYvna1Fi8iYzFuBNEhOS+LQ+hZs53uCqOGuxADofpkOUn67kIU2q5dFMQKX/CFm/mjvA1PVpS5wIFV9eQJ+MTAeHBv2lg+PD2LVfTh+x+mq3srIHh1jAeli6e2K1q1I+W1LDS0UI5caADjeimYQwPGyDNt9swYNvkSeHg2My23mjdpMC3fTIcOxugenJDm+vzBL/SF9oy39nk+X5I6XPNvaX7uPqZssGa+oZpavpPygimUulzuE+gvHFweZr57j+X/d8r45JuLn8ttG3PtTDMf8icRyqmoNDq3UTGEXkrKPatAtXEIpPmSR33tUwYa/UnK8B5FgMKtfkJKcjg3b7t4VTvO897fvn2z/dfFfjbnolyVLFJ/L1JhlvbN/Zuf4SOjUUNg62tDDgJX7Ze0XSUVhH0WZSL4Wq99+np0fX1aWVuermxfDESfVTCILWqcUvITsjZmFQvTxSuHokQlZ73leSZm9V4U4uUVKwejfAXX9Wn75vZ0g7c6fw1iD61WgcITH/IE7e9CLV4G+2vdvCEu8knqP9Dp6a1jG1Ws6oVIH/FFsoDgrJIcYDUek8IVYHbqLH2mMOBJeChaYoxbEHAkChYPhWNiwAS/NWWFj7vPC34ofHEtygmBSTZ4nyHKu82gwxcDyfIpyhTFBnCtbrMVDX43TrUYYSQMCu0rT8Pj0o57gS2+go8pjzfUVCSZY/pJX4xPlbPUT4bYYoLX5PVzrzdUQsJLORAIeXhDLonRw4OEUFCSbJfAiHUQOdgMI/Jp7okLs5ejjVb3Rjm42fYYI9OtPIsUKTMC7uMD4NqtKmKUwjlxnNod6micWeVL4ErWvTQie5bwkBcaOeOtTxdcpGztTPLPz/FwaaZTbVaP7/rs/kzvvZc0K3Yj/3hP/fi22SfKZL3c8Cft9Vu/vKNum9KiFXm8cyv0yhBnfHDMfPTBB9P21St1iFiBaWreWH8rBv33fuO/V1z66OOPo/jfTB1ji6KNjbXkf5j3tktTpsstLuFw+fyLL8I3nLrA+zt0AQerb8Qw6WK/4LGecU4Y3Chh/yBK2Ojs+HSh/gGE+Y5U5kWByoAA3HjwIgS/Oq1kgE1LXrl+LQJzfdraEhTNrXy3CDiQ5fkkoBL7s1/MxloQySAEMVNwSorAoNzE8lA2xsF7gtl2u4vkIZxtc0GAixsyb09xaKxQCOBOmCJGZsWeZaUQHwKyWELfqWMIOlYkTbwEFcTkyeAGRjAGL0M94s7Sjm42GEAHmrUGADLDnSaPQPAifxhLCSwwK8Fm4DA0QpvlZzrPwNPeTXGZp4cQGOIol6AYyMVCpGRidFUk028Cuy72ELY6KQXKaiDncggmAhuxYhLgTKHhdbSkVxsgIIvOe4hwMCRKjcDQlTAPTC5WRBQJbnYChRJWSyj1UUxYtWJFIGga23aBF+GtL/Y4g3iUoEIaGgU28msPJcz8OdzRb+PQ2KTkpRwSNJTigKMwhtTcv6w379RKyzuI3LTFs7RX2+AXr4S4Mjvpf/jJxz3KA7wpxEi6S7HTXh3jxcWAwBqsDqR92q8tXPXwgCJuyJuHNg5v8q5x78a4zzGjsdpmM2Pw9VPHp9UQ4s9+/P50J3VZgautZTr5ZE3lX77CF4QT+Pjod8MKjgF6fiL0/oZb6SfcNRZzgp8MGwzJJY1y+7TP55iv5s2fVHp2M8kd5TZTEiYFxgTjXGbpYFHHfM1luObf0rg3rGGl93eKUbe+dOsNf9qWzyqoi7767Pfkm9+dk/wSZvqy/vnvVbZfeEeS17uztf3q91Bc2w6v9LVFnanK2LSFeY7ZUlDRDsWEij4s7IPdJJM3pMvmU6Y+tgAF6t5iXP2sx9TXRRtH3do/6nn521iHv0p9J/drDOYZ3MffwBdNjf5HsARX9Q3dwcc9e007HpwORPF58Nhq5BgLaCfGj01RTd03DmyfmKr0zWd4MeFMCQmUO02Ftlnw4IGvdSYitMvoNY7gYusRC5t4v9C4GQaB04RTpysDMfyIAmFGofF+KY/wI/gJS7FJNrcMACsHeJopCzbWRNem6I7ZOoFil3YOT0rgCFaBhTz6oyzeJsA3jSoeSh7xbQ6svhaFEI85EJ6Cn+AzPHpW3fG+MabQGt7S7TRST5XEtMv5yGK/ui9hauABM5uDjwfspRs4AU55ITxFX55NWyfDkyKH7vKUMsICWzz5QdpBEX3ttbPhQyvTdmQmo9G2IvgOBZa84MU9urqW8kc78Wq4IvShMzipx+etm+lb2mrcyb7tGzzQvMwZh8C5PC4wxcsck3QnijD8XD26VvhTbk27FXVTPuWPd5e37bWzZ9MGzpOMYXDCTMfwio1tPORHm4PuR5ppDF5KM91K8kvekcBs5nOAOQzvQQ9zXka38WUUSZ55H7/0ru9yKstOBj0hJXjhN/lYHp6yrICsAyX9MP68UPtCz7cCk88++aTeMHyKN5Sh9Z3vfCf4FfhmLEwn2jNy8/jGtLp+pHLx9vbt6e6tPDu8Utm8R3xkusljykOnUZXv+GIeCMw/ELn/4H4Mzjwz6wd3ooTZJ2x0up0I0QD4SCnRv8JPYREsmEuBkCsFlWWFAZ14/ex0Jkh15dLFMKaL09/6rd+cvvLOWwHcEHSBQlBwd5hAhC0hF8DQ8hFQLaOUQ9MPCaXQFxWmPSet7zwp4gGwLSvkd6TF3RD/riAdBKQwXb+2HUK3MzliPpx8YUQhGEoQiUfo8GAIBmStWA2nfwQvxhJs0ZsAZghNz9PLdFcMmA1dY62FGWJOrA99kiAyRKDEYF6dHki7kilgG4oZ2BpciAOcR7qhJc/Uog0HrLhb6iWVqQbWlCZEAoFYX4Lyu1ol9VBWMTi/TRWIIcMcuUEhnQEmPCCFOsUzuCCu/rLIWnZgC9Fp5mAkLwuvU5pB1P3JR5FjCdtqodt7ZIz025Ef4h7AgkJtLn4mpAqHXBQ+9VZ45Blmqw2IChPFuHisECI4EQbqpZi6ryz7/zg+y7s8RLyJrBjMGbMwpdS4s4zNw7Th0pXL/eyWJCnfiQwUFWM0+jpgY7O9i+cvNAj43sMIn+CfYP+btxwiPgQFpgT/tU1/9qXPGdkqyUeCY187c3I6HaV5b+Bl37IPL5yfngaIFrt075kqI/ldnPKm7/jyUEBe3gi+DEXkFQPyzjw1OPLmu8/gxvBqGcmhzM5TeDPsfc71Ei4+x8u5O3/kntvGQ/+0b+Sbn726djJTab6nMLSRXK/ypGxTIiPfaJN8vTX3LYgzypvbOfqzMylv7stOC7ter0X5c5vnvC7JOwTV3Oa5HL9nmGpK3vR0lBEcJOjRM8UDXMRtKMEpHgcPLlUg83oLGxDjx+uv3Fm5HvWNOn3Mv+d2+FCnX1XecmOOfwGDtiO/eZk6dZU6SrPBe4aXtuEvA15DoFGigW7vXgc2H5mOrC1PBw7tndY318rfDtkokgEd3obL4V9nzpwqDjPKxBmZqUitnZFYinKQRkQ4Cza36WSM2sP2WNKuvZ1y7MrlKDvKNQthmg/PYMTduX2z8EiNlQ/ghP5qlEYx8Jti6T38wxgSkGBDwRH07zg2qwDxcEqitpMZeFzP8M3FeNLvhjdEsIIj4/e2KaPARBjM9e3rVWoMD485UFmYQNG4G8HKgz+8ztoxlArtciyceOP5KJ1SWvpC8QUL3jXjgg/OuEVuhMkPXh4F7EqUv7uRTXjBpmB+wj/vOAlAQD1Pjm0NdBwvtIktI8/Mgo1bHbcEXt12JOVyTBSn1RfUAUexlYzBvVG0KXN3740Ql+3rV4O7YB2lO8/hQeOWM4acAMbVcU/ajvbhmn31jBsFAX1R3rRX+4xRw2PIzrTFPc/cV4ZP5cz46xMs3W/Kb7rAfM9z7w9ch5WyGIXx6Rp0NWha3V1Zl1Q5lXbi/zygyT3KgAfhxdqhPLJBomQrWf2NE9TeyJi7wWH7gqVB9agaY7A9eer09Nabb0+XostcuHBxOnfu9enq1ciU6Bf2TLVg5crlK110sXe3s5BtCbJc5w95lxZXrs5xkMKvhDHZW9WijaBDHT90rT2/8zv/4L12Nk30oB0uoemWVusKxlIQ6WrdzwinTAeh5YO3YP3Y8entc29Mn3/x+bS+sTadffONHubKtckV/iIEpEwqAEWpLtsQEsWCW58CBYgIgrsVET24MxAY0tNoCWWKmS0q7uRZGlGAc3PfvnunghuyYVBFJoI4SEwgcw/rQTX5vIcRCoo8tORsKHt3jWkx07H6qse0ZRaq35Cf8oiB88IACfcvpJIglkUDFAXlIyRMAtEiinq7ct/UhoBwsHX/8MrhaNibXdmkbMg/B3B3uivtZ1Hy3nUlUZqDofFMCYpWrzZYVVlkzcBW8Ql8IQsh0k0EU/ZcZuMYIEr6PbwoKdS7YSgSTR8BE608gd69dedGlNEHtTBZG/NRUPa2KQNK/4alappvuOopTg2STB2scUxGjEO3eAgOgA9vlw34jCOrUR+VlUHsu6byKKD6UM6TkUFMrM0xBXFgevjELtH7Oz68czb6FTPYuMD8wT+4ylrG1Cj2BlgfTQ20ruex1qNwMUSuCdIMI8eoKar6R8Ag/vtPH053ImiwjTfPBOe3Nqb9+f008Bbs+cW1y9PVlIkQU2wTmkoz+pswHZ6qNACSpUz98lFKHJk6VjVgcm82jLTDJVGy0RHmo5oyy0WalS5jC+c6vkk+WkYYqXfQmPfgfscw8PHp3Vnpmd+d650/Je+jNcPiHYq2x5hZ25V78o9uqFEnMw4uf3m38U95Ppc61//L9c6/JUoYvPdsJ/2pHP24duaZy3RJrxTbV/VIaByuu4cHwWH7HfJMnz59ejpx8nT7ePnKleICOnVyCNwd4x3mvuhIyzXuizTXz0gbMEvb8k5a07x4q764/NaHWchpv/HodJl38xvAPIMnLTe/KYn19K4uTSu53v7q2723fcNKutB7yvPum2+9XhrUjhsRzAwoKx8ZhQyXvaFvypTVefi2KRrjZEU05ZBXyAHGHbTkEWScJkzXrl1tfxiGw3hMWamX4azt2ssQ4n2nqIj5HHvx8UKFr4efoWdbmaBDMO7q59CesngmxI7C12NbUYozLjZJNj7lH1W2hvJYYyl9MZ4Es/qFMDg/1v6HFy5eqCIJV3k7jT2+2WmrveEjhXt6k34z9Nuf5GnIRuC4ve3kDh5AIS2Pyksog8bV1jfXrm9Pn37+WYT7vfC4se8h3m9K8RADOjQNl7xvTEx9C52hIB5Z8FZwr0xIPtOzt27dCZ7wgO6f1lfXRpuiMK3mO8/sHSvZjRnDLGW+XGmc9uIXwZK2A/y103jgh2AAPvb4A8eOfXCwQe6Vi2OGhdLDiNV/MCeTZ0VqTuUbC9wtHudSj99we9BA4Ppi0J78xpnMBAe4qJ2+e8dz9Ujlo575P4UE9ce9fDEW5IZnrSCJDiD2sStUwwuFMtlJoF7lKEkUqWsx2M+ePhXF/VYPRCcDv/a1r8foOjZdOP/FtH3l2nQ7Y70S+cwb2WnE1Hn5ytXA/FadH+TQ+vrRwvB+lGDtFtJDFyBzllaEGB2YNreOTfsjk0rn6Dat3fODH3z/PZ31lzt9SMHysAFk7gcJPO/+HTHxKSCsEQH6PAfpaRlQaq6mT2skEA0YBHIAst2c7QGG6KwsNLCYTK35NEajuzFoEqAjSh1AYCt5l0a7P+/Kz9rALEw3HT26Vo8Cq8RAYpyQulpmyjBV4J0iRj6HJq9fYpTGwHqPNQi5Gg+XfhZh8g7PCmJEBFy9DbgklPOcC74IlT+D6h2WGpDxwmGGknIpExQDAwG6BGOnEkIkdkjmMVTPcIUPj4u4BcQ/+mJ6bHiuOqUZeFiCz93ck/J3s5RYRVHMbt8p7NOxKluYXuGdPrAgMRt9eZJPbYC0GB9Lk2Ijgb3xz/CVKLXTmXRcsvotqB6eI8y5/6zFegXTPsovxde7+oGIrEI0LQmmpgg63qkAg8bYbMhoJRc4gY9x8LsnFqTvKqz7Fr60fRjHoXqwEJhtTRAD9YJyOe/2T8HzXRu1jacL4XZ5fOBQRRIOWNKfek0ZgLtkCkSZYoBY2PcCx0fPH09LEVLnoji/c+r4tLQ7QEobnoUZinF7tuvZ9GWsJ3FhxbtSj+ZHKco30wtVjvIdS6kw1ufAEywHfuRDbvAFi1zaWMEsf/IEvYvbyh6eofQp5c5JfgJF7eqTtCEPUm8r63sY5KAJJDIUmuZbpJ3fK/TzG376HM/aWK3O75EH7ZWZ5kZIqonak6F7+b7MaK9t8ClTldO843euOe38PWCp72Mawv2+40++/FFMtGPn81kAjBJepXFvAcu8w0ipwZT79XoFp7uFSb4TvJph+gnt6aeVoUro2C3a6N0Kn1/4LRfIv4LX8GjlW+E57kvoEFzwFEYgGtI+9OSet43VKDdjhg1HiXOEEWVm/djRnnfIY3crSuTVq9ciCMbmq9KxzfUqHHhLY4SidPjESxkuN6OY8YiZqsczeZJvRJFD08O4s/x+8H5tZ+nbGuLBY7FHcP55PSvltymTIW7qDV+qMCRTAhvTYKfPnJ62NjfrpTkYXgiM9VaHXn1SOGbcxrPFZDLgjh8/UY+S3d/NBIQJtgyGtD3qGv8aWseLCc4jy0dLP6tHhsHHy43f88AJe9GWa9dvTBcvXoxhPg7uh7tbx7cK407XZrwo5uQfPMND8NOOewwb9SnPtO217e3Sn8094YI2CpfxfG0tAjvyzHYLYGglo1AbsdNwEH8Xi9fzPwMrbRW3RgnjfODJBwvxanidgPxLly5XdtTIDZwZeXDZRrwnT54sL4Iv4KpMMFCvfpi2M007lOPl1gUf8WptQTvO462Ch9ekzRQSSYwd/gE/wVfyG+YXt3OhRal03zTu++3C02be4oIDUvWRPH/5bKadfh95S/O54GEdAemX6WTvlp6fBjfSX/ooPlsZl/y3gjc3oih/8dmnLZUXS9w3Y4QSZgukH//Vj6YVOksdJwdjHBzveHn3Vu5ZIGLLEsr5E7gWHDK7cj30pk0cCqbYv/7tb3T6+XBowGHlYoPFq4vtHtORacEA2Lg00B3fG6uTTx6Lp9HwPv35R91gcT0a3fO852KBWQVgAATVU8T2hkk5i2wI/GiCaYi9q1gmmBGmgrAADWEa+MYapawyy7Rh/wFKUxSytKZMWkUB5uMgyNEQjT3IeDu498aUm539xxE3VldCOpf2844owzJWrnWeHMg0RnsoXT4RGqTuXjlRJL0cSBSg+mJQEWHdvylbW71rerSKUJ4bLARAyTAIRf4QsfqtriHUKT+zcBUf46iRcVSOeWLtFMQ+4j0gWhW89IGXjwV7MPXb64RbWayV3fm5V4umqQssKV6QkeeyzDvtx6TF0YViOq1aGOUT3I03BVZ9xoRCB0SCYJ9EQWFB3I+V1vlvCB+LuJ4YcRaBp3Gm0HjXvl0sfnEjCJsHExNWT5lUFEhjxAslUBHMC4+0x5iAD0HHA3Y34w1u+gMP7YNjFeXTwIlFpm1VuPMmrgl2mAWlH6PAGHlswM/Gsh0L76YdYIdRyoPAraoieFjyPH0SBU4f7oURWgxiHDejqH3v7TenY1Genz+MxfPcQocw4bQ1jU0Xdk/nr91oPXAIdmkfpt74vcAwDzu+LuklM4GSuXyXykwWz8HYM22gjI4cvdUK9HOUgUHlvnL8Lcqq1yR/g7EFdhlTdFCay9+oY+Cc1LoX5fkuzTi58xNNe2PEqo083vPnn3yhoPKIlh1ANM7Sdykf8zlv8kt9P1dpWKGLe94wvsZz/BivgInvZcZpq9+Lx8EnHqZFm9xf1OsTU/ZTHfBQWY7yKc2lCtOQ6AJdDmNm73T2zNl6CnhzxPQwCgq3lpqU9o0+jzpaX/+Nv2ZxH9w823HPuJjKcA//K32mpCE85Rn5GFJwVl/tkTg8OOhm37S2vhJ6izCNcL55i3L0oAH4DYmI8sTIqCc1fbLP1q7QMvwG04ehTbyrC5Ui5CmblBTtYIR2e6D0t16QjCMPjHCAkFWE+VjdjD/gsZQ3+TMahRXeSXEAR33BE6wQ1E8CzRTk8RMn6onJiFQ+GGZj01iftPO5NjCwco8XncBn8OIZeCv43oxwpSyCCT5BmXaI/tbm8fJ4sVRraxsp83BggB3m/T2h5TQKTwFkXg17HL4If6aIKxv+UmzIAviBf9jCgpIHJvizbXB41K0G3YpA9/xxEGl/FB04Yr9DcbyUa2EuXeGfeq2AVCelAX8f+Bq5Zdrs/r3p+rbVogx8Qd/kLWV9GNU2iXaPMnWch/CgIHwb2yZ/2nEsSi5PG6UYPWmr8YBrLnhBbjVovYYvJdi+iQ9Sxhg7sg2u8f7AVnWhJXxotGdh+JS3jXg9eAqe7g8+MRQqjgE8o++j1fzBb/lnQ7I4nvzj+/id//s5X367wGnOr0y4rZ7STWDMQLCrwqyAqUvoiNhyytPNG9tp795ONZ4+81pX2L//059Mn332SWeixMXdunMn+HBgeuerX50Oxijj1bRzg42JxSEyTKwKpthRhuGLLVzs/XbmtdfqgeR8sJ0XmF6/cqmnrez5+9///ntVnjTaNEn6jB3rOmS4cfXq9DQD8TgN+OM//OPp937/D6aDUaZORatLr9vRpw9N7QxrFnEEEiUeBF3BGgKlfIlh4iZG4PbjEAN25UoUqXTg5OnT9ZTQ4gGu87rPI3S1LUgGUVgSDQxXZuoCBK70R+lwmWtgTnHSDowAEtDSlyJ4IZnYMEyP54hHyTQows74h9AM5LASxuCN34jDFFO/o4C0rdOMUQTko8EDOGQXX0FpRTxjo0iWeCyGID/XLRjVwk77IYsyWKpgM/buivAP80XwyVpCwax4icbZZOl32r8mUDIDxTpqG/IO/bSro4LQkN70AIsQorvPA7ScfiMmTIRXDTwhrrqkIZzSjzAuhGScxOFBGr+tdOIFBTttZlUvYxxRugcRhglE2SYIBiEIgBz72xhXijcmjDkQzo1nSxswUYwEXPaHiXUZetqEYbEEzblXe6kSHoiC3YKACRHjat8gzJcyz+uINNdCSMowpmAovuJILoqpZfsO3kWstpXQ9gymUW+/9JfCp64K10iYYQlHmOf9773zzvTWsWPTvjDcZ0+4n4M3Ga8g8/Q0VhIY3I4AvB5Cf5q2h49Ozg6zmCOdDVbA1yHwi7uLq+NRlW0wFcmnekcCOf8PZjK/I4H3znfgsH/o0PvyShUg2qm9izS/VxzLZ63aXGrzuTMVJvLlHfg3yn3VB3W9egftLvKkYMO4uJ17aUvarA6UkgKj4MuvPArgsNwleef2t6Ak5c71yDfnnT9HwoPAj9Lmff0ZsBj0nGehyUE34YHBAV5feVeWYjws6M4Sf+NvA9puJpq2UT54na5fv9o+aAocbFvaLmM52ryzfb2VrzNfU76mPc89KN64reAK3qXdjBZ9benpC+VVHwZODNxQtul+8LOtylKEPDwG3T2h34Z/PL5XZUG5mkIgdaFM6xz0RwCqoyEIbRsl1d5fUaRSjwtfRf8U4d3hLQxc/AvcBPzjTQ1+P7TUKRl8iIC/fv16t2BYX19f8C7wT7/TPxv58so5A1gb74S383SeOHmyxhQA3bo5jhLj0dC3Hj/GaA09vvnmW+Vp+DFYONePPKAwjzCOoXik0nrOwNjWEckRnjQM78qN0K0xBh9yC2bevX+3I0kRVQcZg69RwKzcrocqdC6RmcaRV96+hrb0IdcoQVZBiol2WsGSRWPh7V2JF7nRcc1lRoc8BnP4SKGmOPHQ3bl9dzpz6kzgIo5vbGpsqk0sGM8dTxrnQOVP+BIcguNwtQZ52kbJK36lLvshGk9KmYVtaODGtrM5b7UvVoheu3olbbrR940rOIGX8TVO2koZn3Fw0D9CWChQxe1Ba7Mxhe+4t9O4govkVhW4RfJsLrMeuOBpoLR4uiO5Beby5qt+43lW8zMyxQ9Tsu5EeVS3NjubGj4ZA1tF4XTkHfl7skc9XZz+5M/+tEYERfzk6VOdoRE2JGbxSuCCRrY2jlV3Ek8Gv8CE8l+dKpdTaI6fOhmjaL1hT8JlOHjsdffZxx9H1wq8/sEP/uF7e5+FuHR0txV36QSB8QDRvZi2L12efu+f/7fTn//Vn2cgaM9Hg2R7prfe/cqU17r6BrYb/BJlCIf1ASp2Yq9ykQEHHMngY1w6bHM53hbKR96skJSPsMb8Hj54PDmv6fEzQedRAMJgIAigmPa5efNuLCarQkZ+zIrA5w0TcEjYQnrtQRCIL70ssd+2EiUAIRSsSnn64mmsFcokDX7ELiBoRIlB1fPDUufFCKzUBSn81kc9pMQi2k6npU5xBRYXwJHuRZWntG3fD4bwWEg2eOM9vBeiggAYM2+YPNzoBtP7djymwGjw4Qy+DWV75Z5tRChz2mOD1bCTtC8MNO9ABMi9G0MIXDGH3CqchzdB38JYDrFgh6C35xYEexai5Z2D1Lsx6fw5N5Gld++RfWf21YpdjpLL4ydOxGaFDj7FLDeOQbzFDtVBPGNDvlKyTHnwLgQhKiicuKANjktiLRAm9h0yvYuJdXo7bcKUEFKXJkeZyyhFCIyxMJ059rV5nvFfat1B6vaJ4JmV97qAAwQKAOHCm0uQsGp2HUz5wfsXwYXDwQO4c+jQcmNj4O6e3H9j/cj0q195ZzoQC/lFcKzKVxgbvBDw/MyWHfeDX1HOBOXevB+Ff4owSJ8YFbuKZxmlwh+eUerTvuAKQtaXYFvbbaTGeIUow3Dl96t4sbia8lmBbzzDEOc04w9LczweeSgbcHwuo/cXaf5dxprfyqCIujczTXmqruWeJoET2s+TXoVFLrW3/jJXQmO+o7Wjb2W27gU+nnvmo+/7+TKfH8mZH5g1haW4mavvJ3+y9pp/t20RWlqCtrzLsJKtZSs3fTPlRahXkU09PJi7Mx4MDDQk3pKH1+76vDQWIMEzFfAejKIW7dU+deSZsggl9zVP4+Bgf6QD0FPejm3oZI69RS8KrbcK0eSHtlOU7ExfRayFqjB93Du28dl7ILQcXnBkZXXa2Fyf9hwg0B9zP9d4WztiM2JbT+S9XGYSukosfIGharFEV8ClzbwgD/DQlHvjzu16rp3GsXL4YPDYcWWHUseJbqTqtISHD+419oZAH2EXFiBFMUg+5xnaOsGGyMaZUNcvU6LG0gkTFBA9heM3b4nvFZNkOtEKbiuftyfH2wl4x8uENlDyKGxjUcCYKm1Ae56F61WREVsm3nhtlXxJPZEp+GaN3vQdrCl1pj5Nc+JNDGpDoX2cDJRGHrxx7NFyFTDTc6YuGX0E64nTJ/tenQl5Tinev0/guL3IVqoEoLsjDNXQC+NQCANjEa5UecmnBCd4YzmLKU3374xV6mtREMEhTKSrKGe6cyKJ+FVKNUUg7KVjjLcbbwdRk5G88NpMkSaHjywvVwmx+KHn5abPndJMm29HsfTJAdFTXIIHNZqSiaHklAwDRsHwoj4YO3hKtlJYefvgpavTlhlr9D4rWNCwhSSJZU6G5kOTkjxkVKix+CqrezsTWifLPJfTc3GDlPPb2zenzz/5Yrp08VJ0hxvtz4GUb59NDgVbtFCqvMszBnAba0NZfvI0Bn7gaUys/D956sR0+uyp6cKFL6YvL3w2vfHWuen4iePl2TyVB/cfCiw2pkfRV9YiF238fji48sbbb05rW5uTIxM5dJzEc//urenCl1+k3Ohe3//+fzI2a03ndgdh//SP/3D6/X/9LwNQRPJ4+uM/+KMwsf3Tg2ePGpR6+syZIPHNVLJad2SGBZZMh1hhNHMMLMykmnwuhARkvAoGAMEhXiuPMDVaOsSEaLw04orEXWxsrLdzjyLs7SHEklm2FDSDZ/8x89xXr2ynzAF87k3lUgq4YtOKAhQhCU5nrVD86qXR3QwaImDhEjaUE/eJHQoIDwzXsinQWoQKShsDmBLI7heQSp94cZ51NSZB6lnnt5M96BB4RHkKoWEGKaTvwy9KnRw2f6N0YCa0bgxUNoglQfiZAVSxyn1CQNsxS0wa0VE4H0bYU+DUpUwWCsEibk7fuJcXhVcxm4+W0n443m0v0t4SURpJ8TP3LbaJQu3V7lUTZvskio+FBFZiUgoRqNUfL6JIiim0WS/mVoszcJkJENOgjFHArFjCQCmXR4+GWYdxY2h3bt1+xZyNQxisZ/pKCeN1siKo0yZhnGAU6u0nQmMdU/SsEgu4qySp36CIc8FkWF6FlbFKf+Et5Y7QhccIWPB+hVWeYSb7o/yvRVB99913pvUw6gCxTCOFpe4wp3yautG+pw/uTs/z/XHqvH43+Jc+GjtKGm+YKY4KccOROso8/AWOjbUx9skjYVgzc9NOTdKvneklY8qD+bu88F0q88tYm9ZFVxa7zIqV9Iopjqt16puiUk6/L5Ln3tN++cbZhSP5PZc5t2P+zJdfuiffuPzWpta3yC65r0yprBizTRrtyZ3mzbvamN/1duWdKqK5N8NjtFddYO02cTzKU36VsIwty3VpSdCy/OFbVSgipIL3D4L38M6+YGO/qAfTzXwPuiSv0pQ3vGyzN68ejtQ/vG6aNOCTW603T3PXe+mnvuUZj4NG6uOL8BnGB/zzG/3Yl6h8M3V4p32tGy3tjRKAXo6tbkxrm6sxMMS2hh7Dn+ETmm1MZdob7lg+ZSUgAY0nY5hiMB8xkMN37kWpKjrC1eANHLfCHA1vnTjZoPVuB5P89qrqdj8LIU5R4m1xcoX7POxoWwA7T4qew0WrEBvuku+qstWFLRm6OIhwCz9fCR8bRnoaHPBoG88aHMY/wJlXvYtuUs6Jk6fShrF1j1CY1BSYD7hTYPE/ACM3yJ3NYxsZjzH967gjirKpT7DvqvjwMrQJ1iNG7n7fNeMg5rThEzxkwSHPKWBNQdDOgiThdTUmCeP8rkcq5fEY4nWm8vFTss02Hnv3p50x0Bwb9ySKIFh10VkQrp7AA4em186eazn2ucTT8HyyE85ZUW5mCo4K6ueNE8BPxjRsRN/SJ3KFLLAABU+caZhcAGd59d0MiHqNrVCg8+cvVCHF5+E/5wbUpUxSsI0NJbBjHz5EZs20UGMHzqMBg5JxrRzOVfpAu4VSH41vue+bP9/6IEmdo4jwSL9zXbt6tXFZFEkreC9dvpy+2WNz4ei4Ly54T8bedhNDnlY/SHtOHt+KTH0Umk/fD4tVvl2F/xvf/Eb7dj7KkwWH8JF8osRRvg7n96mzZ6ZT0ZHe/uo79eKezu/N4yeCb6Hd8BgtfhJdCr0oyzm7UcL+4x7gbRfgXUHiP/nXvzv943/0j6cfvf/jBnZ+9OFH09Xr16YvLpyfPj9/fvrwow+r7R+IQNo6tjYt5ftjFlMQxeoxllURVpmpBJMoQ8q/Mso0RvAnIbwa5YBG3mnFWBVWjdRC0uAMmj1dbOZIqTDwOqFcxIwZPX74NPTIWnpSL9eYKjhaJmOYfKoYY1bmYVp/LudVzp4j5XHnYjyIGREYkAZmh2gzJh3ceaM9zJLSo08ENe9XESllEXC1BlJ7V0akzk535qG/CkTCN/1HfJAWrFhkDnuGzBRJSFKlwYBFaOs/wuMGNoglnDAbA2mem9eI5q49Rd60mZtcDECV3xBZmt1nhBYtHcOl+cvXeIoQyxAOA75WIrIMxYk8SaWUYExCrBRXLoXN5oICYE1zUrRYwQFMrV+eKK7ea9e2W64y4QNi5iLWnnquogSDKa9XQFf3PaVTHMlwVxMU2kVY6vs03TKVnTyFTxh+Lb70E4NqTE/yO7jYFgICZ02BdzVmxsM+OaYAMERtsRAC8YUd1Jrdl3uUth4Zlb5gbPq6e9+u6UDa/PXXX5vObqzZw6Pehee8DMYno34//TG2CJiVZUzEs1nAYpdmq84qqFNHetR2UsbzkURYv1KE5OtWJPKnXRIhvFMZkuSdP8cVdA0glT08U+M9zzBx003qkw/MXr336pK0EbxqkS7u/XKqUJJPP+Rb0NtcbsvIs0X3FsXkt4H2zTON6Y/xnyyjDb4v2pS/tsX95KvA0qeULxUuO8ry2/e2Ie3yDD33nnfyOSsw2ihRSqhlNVii+BzJJ2GN5m6FCfMUPI2Fa/Pp1FCFpnBGy+gq5ZmybgeShrI86O1Vn1JP8vsGRtox2jyeyaNdbhUXYhIOxSwPc81CbZQFf9QT/pF2gtE81bFvz/5Ou+89uHd6tnuEDZQPvLDVT5Sk4JU4Wt4iHhq0RMnvzv9gk+tR8JqSIR5pOcJ+I3kfhVZv37wRfjEOwRekfys4Tyk19NomBfxV6rotQpQSvEAcL2/ManjD6tpqyjYV9yjvRDGLYaRHtqOgMAnyxxvNFJhhEdTvIG20bfEAxQdcfVIGG35gDPwFJlZI2nIGbOHJ4UMHqhzV4x+Fwuo1205Q1gRV4xvaQClx9JlCGLUv9wLLe7wa6PdaBDteYXwoW6amhVqYGqxBHuWCFxWvh1vdbyuGHV40VtGJNx08Sv8pK3gxnGVk8uKZrrVHojLw4MsXLoWPvVJalhtbO+qw36G280SC4ZC3z6fbwVkzJXsP7ptuhF8vmwqN3JqeD5zi3aLI648ZG06JdLTt4fFksD/lxEiZcEkfGSEWEzBW4COFD54bK0a09ldu5aUUUxjhOeTpTJPwnhzVF7CYjQv39M1zvyvHtDPfKcYzT2uDFsq0hGal+beET9j3C67yvHLCoHsrT61UxdON3YF9h4Mrtpq4lHojM2OgkNvq/PjTT1Los+nM2VONgfv6N77Zg+Q//uijKpWmLK9evhqcvlHat0elOPnV9dVpV3Qjq3xt82KfN6soKbhogrynhFGaGUvCYvb84Hf+4/coNLcufjH98M//eDq072AKeDj92Q9/2BPXb927PX36xRcBvq0cDk/XuULDiP7O3/zNafP0qelhhJq51cvRPA8GaQ28ThCgAI1YAAUQ/UYwBrpBnclrQC3fFWytc6a7AuoSiIA5rjsIcP36dgUnpQFD5bFBwM5uYpXwWnQH4Dw3kJCYl6SMJO0xSgcPjCOTAIdCV229VlG0+LZ5f5UK7bXCRxxFOlNGgLgoNbX6+95QDvSru2rnfUK7Fl6QB4IT9rUIo6yY4pRmpGqQHkINEnJfHz0Sq7UEzIv4NPWEKPLPNCyFLRiavox4Dp4WGrspv3SuCq0xBOy6mesFG9Og0FQCAwwLMvIkUqSvXblWxDcuLmMiqRtBaZtp1dyoslPvUMbMEmrKpwPSjwReLGn91ZYypBCQFY8IFNz1XZ/atrTL2BpLileFd1rKMjIWlFb5qwinDZQkZRS++X1j+3qnAQiW1tm3U19g4BsYsfTAg0JbGOeJPlH+a40FnqZ/PdNnLn5lPInV2Xi/jB+csJLUkV2UoT0h/NOrR6ZfeevNKdgwvUg9FOAAJe8EZ9P+NDNtDPMKjAQPmwTT5geP7gc0PsPcUi6YYlLAk2qDQ6MXPoy/e0OIEytD2M/JOP1ymu9hUoRpjZ7cKw4lGXvw9Vw/FxWO32C7+Nx5NY3X/53P50tRg2Eu7qVO+fte/09SpZ6kHb/4LkWRGdUM/f3yXZ+L79Kct4XmUieG1ntJPuc86inNJ831tLzF99Re+pVXTylG+ATlK8MTuhX7tVGex9pFw+BnDFWOp6k/RQzlZlEXelHNnHb2VWrd+e4d3/EPhYz2ea4fo08UhvFdO+d7o69DgA5vGIXAMzzCAhk0vjuY52za1Q3H4eztakL0cyxGM2XT2YgWzIiJ5MGxulPMzFgRN2gJz0J7+KRFUKvhrYQfQUYJsyu/qRWG43Lya6Od3gW8z3RlatC2QV/9yldKK+pZCr+H41YPrq2u11vQjXAp2YHfrdu3u4IQ/zpz+nT5XXd8j6F07Zp23poOrQg031jwkmHQEug8b4x4fbDqT5kGmAFtBNA+Dzv6QCLCTDaOHZuOn9iq143xZc8w7TcWnWZMueBsSpPSx7A2fWuhDgVMfRRznv9T5OGDxw2VkLeB8Rm/pynXVO/91H07smpPYEp5d9TfSpRbgd34xP0oOXCJgmq8yqvyN2YFhsFpZgaPpXhRcLuVBoUpdcADipmtdZwFagwpB0fSzsImbXt0PzJWH4Mn4ECpRRE3b99JPzkJ4Nez1DEWOFgVbmd/R4qRu2P3+dw/eqQwUKeyKNb4u98UK94+fQEf+I7/wzXP1YF+GAzq6JYogbFngxZCx2jJIA2Er2yt4ZLW1qDK75KVK0ld3lv8mK5FseLN3Fzf7OKvGtp5YcYBZ8Fqz51bN4KLUYgO7Z2++u5XMm73p0sXr09Xo2+MOLXH3cz4q+++O23HiPijP/qDLkz82fs/a9tVz1HB6O+RUxlXC9j6IO232OTTTz5P3/YMeqtewpsePM4Y4e17vv/3/w/v/fP/x38+/b/+8T+enux+MR0Kse3edSDEe3j64z/5k+mu6ZUIxxPHT3YH4AOHbDVwcDoaxel+GvVP/ut/Gq3x8+luEEEAmtUFgEXTnAVngR/BBgiUM65aDAhTMYAHcyFanrSxIekILN/evhal6XAAtp78LLW7tQyUf+bU6YzHrno2bt60t5Qdge12fqDeI+7s4W0yDTiYN4LFhA5GO4bMY2VQlL+0HQLaJdc8O4KaGa5tGcImK9CLDCHA/XsPBElHbFXds6bKAnwWlbaNVYpDIIoDYiFh+pLPLrNOu7jhe8ZZytCXxxY4BGb1AFFOCq8RbIrhCHrv4KZsCCfI0uog+YPVhXM9HfkThCkvwvAFfMfGrk/bLt5H8XidVglighNvVzc4zXfIYexepD+dnnjMfTtc/qZDMQpCmnYv5qP9DINicbooU8rByEYA6lgtiUDF4D2wy3aY0TJLIARIIa61EuWF0KPIpitlEjxnCNS0hsBRfVEWGGAkFD6CA4NEZMbq7q3hnj8dxggPO02RZxWXewMYOJFUr2NwBpyiZlaZEjNgI1gehi4mCeGcioXz3RDpesbqefo+DggOPgUe4ETI1HOVRhfn8vk8fQYveSyCMPX5KOVT+GGIqeoaJ2mKtndcA2P4Al3qtVmMdZnXvyehK9dgRO3hq/zBe+/P7n9pZ1k7y/Y553Ff/UqrYrhIc56XefMPzssvufcLZSx+ezy/M98vLrvvXv52vjeXJ81ljHYuyqOgLvK5P56NOlzuz32e881lpISXbQaz8qLg4Btvvh3cORzmvS9MMgIxNEnhgQO8FTzujx+bSgk9Jr+BG4ICrIYh0ba2Y6PdvnZckg+euDcrbs0rz6I9peMkDHsu23Nt026CDL8yLu7riT6MOE8wMZ22b9q3K+0NL3vjzXPhGQemK1cu1jg9ur5S40d9DJ0Bp9BMcJ2x4WDpbmqM9iPoKA08JDU280f4M8SPnzyResb79k6y6p2XhSKL9kz3d/o+ArvKRZSqe3dv11i1rRAvO161efz4dCIyA73cxo/y7IoV74Ej+JhWOxzeevnixQo0U65WpR04HBrc9Qp+jqgjRwhzoZTenWdhTJfxqlMo7anICKeA8nBaMak9jG08GezsJo9fEJBSwyOiHBklPILigT9RtFpuDCv0e/TIcuXZ3Tv3KvQ5FNKQwgjctqLobef+dngY3sa7p5wzZ043rohhy8DVhnlhADwAywdRnPBWeNBnqe9ilAyycvC8jF9eICdMPwrJwQ+N26kouZRZCjJ5w2AmUyiQlJkaGeRPeqit5I7FFfJ0PFMOZQluk3XgSbbAYfm1V5ycadbB43Mv/LIe3JRZnE47wI58geeeGfMqYilDomwbt/LofJqZ4X32nn6hMu9qR89EznMGSnWMlEVGmPXInc5EXDj/RRdLkI8WaTDcN49tVXncvna907JO9nn8+G5w/FEUqKVuXnxg/9J06fK11COo/tB08cL56e3w/WNbG9NHH35Yg0F5vMfvfOWdaev4iZ4YZKbFthMUv3kTerhps19hMadOn2l5HCf37lyvokZOVp/5P/5v/tfv/bP/8p9Mf/Rv/2w6/cab041bt6dLIYQjG6s9CHb/weXpzTffLdIALu/HdjT4P//TP50+/viT6cvzl6drQazdeX7y5Jnp+LHNACEKRhBDgpgYRb4YkwB4eJAMJEGOeHK3naJQORJCw+1rwnqAfFa8hUc0n07wivFI2Y+Mq/D27Qe1Wp3rhsCqbGVweJsQNARx+nwZT5SZ+0EWSp6RRSzaV0EQQidE59gCyAAJTfdhrBDBfwQ/xPecixywKUmQRLt01wUB7S2EEbEgef3EHwQifdflnS6fTntyt9a9SiBYvUmxNocLm2eGIDcFNpANY6UA1q2dfoqxYg2bfquCG6tI2yiZ+iPoHeMwx93pzcKJ8hhCSzuMCyLAwFg+4gMEi4cd1JJg1VDi9MVGscoWz2AuHI/U9rqqk/bns0pw8vsEO0xEAGmtmBCRsTZWxvZ2mL9jUcBDX7nfk20oYcmD6fvOu0jx0y7wbRByrEkMi6VobMQw2AVZf4yf/iiXtWKcKJqIvsvOAyNKhmMsbF9S5mVMAxdCoAry00fTd958Y3otv58/Tr8p2bOSymUPDwJjR3TBVwLLGD15QAkbsTCU/271kXIfPTX+AwfAZVYQKF/z9Jbkf2V5Jj1Nmd7BuNxzeXe+pPm+NzDEMoXFc+/N+aS53BkP599Sv2Fyi/fmOue6vDPX1fw7313k+8Xv4735t4s3O1/6fe7XXO787s7v0lBWR6IszOXtfF8qLeaan/mUmj+wl1eCi0PoLk8bx45n/FemN15/q0v+b4UPjenoJ+MMvtDBndv3p5MnTgUP8bjBaOv9U2+amN60XIKrvYYPizrGqAzPWwVScNb72jKaNz4Hzc39BvcFXDIeVcwr4CgZ+I2FUDzlA1b4xf7dEYxLR6ZvfOvr075Y+Ns3rodOGUvhfxUUw6tW/pBm37hyrXgiFla6e8cByP1aWnFKCrrpVEu+40sNwI/iYiqK0cmD4B10hG935V7qEuT+4YcfVAgS2LZkwOsEMtua4fK1K3l2vfyJgtTNLsMX5BWqwFPBA4+Gz559vVN7ttvYt3/0Hb86GOPbOww0jAj9oCUKIQ8e5cv4M9543hjS3gNiXqE7d5xneajTnxXugWf7kcs2S5QU7fEOmOGLsQHSpqlykSHNm34vOGO/LivKxwyP7ZKeV+HB4+CRLW7giGD4M2dPT6cooeEdlCQKMflA0bIfGH5mlgffM34ba2tjKjfGHi8YxbL7QvIkph54pI9i1OAbvLCPmk1Ir12+Uvwz1UlprREdeWP7BDhjTzT4Y5bE0JMTHf+MCxlnmnhlRdwzA4LyN2YuwHUYkgv8C/w8EwuOn2rD4NNwj2yDqsHB5JfXOy/pNO/13cVv7/lOGaSMuUde85IOmhmGFqpLhydbSVQxy30hKx9HabqaftvTEkwdpTiUw2QP3zabZObi7t1b7dNYTLI3Rsv19teCBjHpmyePdYWocs69di6y8WEPW3/77a/USF2KYqqdNy5frTFjI+zzX15I2eTPcmC+0SlkC4KeRG5ev3ox+Ye3O82Y9vzP/vpvvPfHf/FX0xfb16a//Ku/aAzY3iDCobx0CJHF8iOsHRBt1dz5Lz/raiCWFm32fpjR/SDWzSDgzz/4+fT2m28V6QiZAjqdBrBab2kwhkKYlNDS8LFNwVh9AhEczGyfDXs0NT4s5aysHK22ze1LqeJyNYDmcMH/yrWb6ew4sDMkWKGD4QAMxlClLHUS2PbtoBgZSCsVu1w59VMgEO7jAAkgtbXB6QE8xg8REehANPPgttwYqxdZdYiY1QyR9K9KXdoGBogJkY0DUw8XsRENJUBbMTBJ2e5RBPSlsQO57/3hRg+RYnCBpQczUkPEesDyPmQ/eGBvmMJahT+GqT3GowsJUi5Xtg7yRGEuApFZ9gheWcqQ9IEiy0LGEIfrPcSedxExAluK0Fo+MuIiMFHMF1Ox0V2JKXm1y8rPQVxRWmKuWk2pfyw3RJZhq9Vp+hWuNEYNDPMH/t6FJx2HtLkravOcq1x74ZN+yofxGc/u75PPnh+WsRIPSGgINq6ymTqCnbVCa2nuTX3hrj3GJM8xnBfBuePBPUrY/ihdeRD8oHSZLg0jT/ustGEcWJCAmLVDTNjzKJXwyHipCzJSmI1pV7Emn34ba1wdrng4cGwwmTK4/FYGClKeS9999t1eLb79JyBKc7kxKyDNt8g/M0FJnqa+PxjpfM3MVVktB4y0A9zyKcnn+1zfeO9Vfb+YXt3X+gagJ81tVIbPuRyXNJc9JzgKL+a6pCon+e63sfWMEtBFGMk/8qSM/ANHSd5e+a5PaOD+PbjxbHr99RHwrM2mqrzI035w/+EoA6+F5w+8fGobmpQxmqek8T23RpsXdUiESvs4qi8M8ENpwHBY921kXpHfq64+S/sUPurD59AFfhqayLPOOKScg3sPRgk7Oi0fXY7AHps04w+Pn0eAhe4EnONDhJB+MLDg81jUY3qPhyvGVRSo+6bQMz5mQPBrU5tOBelUfO7jK44zE3Bvmb44T20S82L60cbRBJgOMcLwEJ5105EIpoZH/tDwsQ0xwvvr8QYDq5UpRjwU+A3P2s3bNwa9ps82AHf2n6lURrz+iEetZxo8UwZY9SDwwACvUCbeLfZKHvcJeLD2vFvRhEeoqzIr19bWVsuhSBqMen/wksBhKTBqUH9gY/HU7Sjpw4MUXNl3oGNs+pYBbFrQCnKwcG7n1rFjpacrVy+9VEIpT7xsjM2BqcHjjPXRyMCGmCyUWwoi5cx+iXidlZToSPyT/uBB29eu1Rgcn+G/kXfkoi0y8Gjv84ZxSFBAGMj42EzjZBEcx+d9hzNmhoYihi8N3FWGPpqC1AftNC0OtuQNXgdvveOSlGfcZ6WIsVMlN213SYMmBk+oPM27eC6nSmev8uo4EmuUOWKJGb17qlh/8dkXDV+BJ/Psk61QlFenSGSbmEDOAMcXacPq6nrx5+aNa8lzb3r7rdeTZ+DUV77ylcrKq1evB+b7oxAfm3alrftTDuXbzvqMmlu3nF+9f1pb36xzyLU/FzbEeWGvTbT8/AWajp7y23/nP3jvxFfemv7m//BvT6e2NqtpHlw+Mh0+cGhaOrivDVm2ci1C9u7dG9P1WC6mbEwbPYgCtm3aJxVj0FevXJ2uXwmiJkE2GvlIwI2b+I5pC0Afm/qJGxDXxX3NVcod/CwIaJXZZ+fPJ//uMMGHEaB2XScMCHMKlL1aDkwbGxvThQuXGwjHQ6J8ABvz6yOGipZc5S/Ax2ySpV6O7hcWrTbDW8KrwA7x2IvMoFNgCAouQ78HA3kYJAmCJY/YIgQBoIiVAIRkVTbyiXGwfhAYomTlKcfqPYiDgYEFRN2dMsVZ8RBimGCFWSjPKf3K60aiGXTMxipFXqkuY84fC42VeAgxdpqVJbKvMMWgIRiCwuI9wxDB0bhWoERYDaUkzD+fkLZqfqxGzJUShl3Oq13HeZymRMV+xdJJORQwAbTK6PYaaSeFiKWsPzx++q29CBazsgxeHt4rY8Bj1O0gwly9VAstMLZKZ6DPUPIoh6ZMTCX4HrE04BvYgx9C5ToH954SkBxgqU6wg79VZNIZFgvi9r54tsNhbMaBcDocnPju196djqcdU5nUo6F0pY56e1FWyn2RMRV8HBWo98WJjWXQUcTChJSLadiiYsSGpU1gknFJaYUpJaHKQ64U2bYRCpQq9FMFKzDVj5cKiKtgSeZ81a7/f2kIFiPgvQVdqjyfAfvL38lWvPSz+Lyoa27DK3p+lWam6ZLappdpKCf64u78ZO6L9LJPO9LOZ/Pz8T33lJVP9wiZ0p665cnfoDEeAu+N/FWG8/ulBd2yxAA+rQKBxuEHWKCBU6eFWGxNn3/2SZ8d39xs+XbOFsitI+oggLWFYqGu1pefxgOdg1sFyqIvbXP50mib3D5qyOUL45Pl3KnI0uswLrznQnOjPHg1hCTalHf/rvDGA4frNV9aHedf4h+792fsCg9juKvCFz/jwSE45bNPl5XFK+H54T4VXIMvRHDdi6KT9jIwbLdw6dKVTq/didAxHXT12tV6tawg7fRXYXq3PBV9E/p4AL7kmT69G9oSMsD4vXThYtuiz+LF1I0/W5mOFimUN6LwkVG8dvgopUMyVnbdp0zxJuF33YgzfI2M0Tcyw1hU4cAHwlPweLLKVBv+afaHcmVBjWlF5QpM1wd9ZEgzzn1XzlDg9lRxunkjCmIMPGPpj2A2RvfSB7QknMQYObqGZ5VAZpTiZ/KNPTSDexlDToV9Ufpt+eOQ9DuRs1YkUm4pIGSnsXcGsThmThIywKwA4078EtlDMYdnPvFR/BHvBU+IB3c5DuChsUIzxobnDb4JHgdL7RejSpbpP8WfwoPeyC1wh4PkbXkE+vSso2NKf3/zqE/yHiNPUr4ER+HGoO9xyT/jvHZ2s9PgLuMKoVDcwLCKd+r0yQMnZOZalCWLQez3Z4oSnPF5ChpZf+bs2en48ePVXWzPcWPbQjXxjdNQjKNDbG1udeXjWsbh2MZW7jMCwgfOvDYdXlmdDqVs4U2799q098h09Oix0M2eaenI6rS6sTk9z9jtiS61Z9/B6U4MPFsWGWsK2P5DR6YnvNL/0f/uP3rvjW98a/rrf/2vTd/91V9p3Nc3vv71aStE+PmnH04/+/n704Fo+wb9wYO7IUQr2vIZINhl2U7pJ46faIzYpfNXJrszAwxiNF0m8BFwDaJBRfQUCQNEWCIODIGyYBm1mKxj62vT9etBOMpXkAwTePzkQRjfegeFMiGYnaDjNkZYVuGpo8tpgyyYoq0ArIwR44W5YWz28LJah7tx7Gc1PDSsNwH4QzAPJm1FS0Ri54HN32OKYgggsX4jZH2yspRXKZmLUJgvRgGZa60G+Sh9QaNgGgs3ykL6hMloOwSDXJSYkfQx7SqisjRGG50nRjXBfAgEzzFP8IY8noGf/Y0wCRa8qYV7YZ7qGIhoCtjJ+WO1mHPU9kbhsQQaY6MA0eYpZY/DEO6KYchvWzeUKYexQ3b7sNgMD1wqBKr0OO9sf8rBnKJgh5EharFVEK/nh0bhMUXAuioTSv/rxUtb9FW9CJlCJA/GkSdlPFWu0l/KLUhhgqZFIDY4UsaMDWu+lj6FMY2lKOtvV+MY28CTKokgjcGw+sK8gxP78tzcvikPxPrOmTPTt954c9obhW/PLgpX3s3HCwpg3g1STLvQQsbA/mPPn5ha9ylujKLmnQjK1Bd1O3iSel88nR4m/yOMLPCxzN9YKo/wn938GDl8BBc05B4GCJ/8Tmf6XIYZZ31iZDOz87ufKV9+12B+Ka/PCXTP5DIG7g/lwP3RiqE0qKdJfXnmuXxzHb+cXj0bY6sc/49iBt5LZUpt78j7y0k+eWbPkNRWJTulg5KrHvmGAHj12wtz65TRNgeGM3xGYrQsag+yo3GBs5SJiIHkfRYF40q95vfuhh5SLHw3PbEqwDcMHTwINjiKHuAugw9eznBq47UtlQ24aBOlEDaO3/jU+DrGETjKKzO2krJ4iPuZsRp9CmblOdCgu4P7Dk8rh1amW/esilsqDxLrtXQkPHZhdAld4IVu7CY+Bvei/HSqPrzI0VvbPFkR/sL/n4fnPA2dPYiy4fzFy1cuR2jndwxxZcwC2jmaaMnKdjAGu45b2vb4gXAIitioV+ySVXW2jblNgQmvukNpW7LP49EqBbxpNUwnU3DB6xDfreu5FwUHDzJOhChvPW8Mrwy5o7+UIAY02MITMMSvGEm2LQiGtG3es0r0agR2V4Vm3K5cvlwFkEy5l3FviEfG2UhZ9WyWYXPjWPtoywJHBoEzg66rKcOHLBYjc+CAKVqHY0fmTq+fOxs+vXe6vm2jcoejE/yUthHiYSsmu/zX85nP21EG9af86nkuSk/ep6y5ePp5sPAaK/jgjT5tRcE4c+61Lpa79/B+PT/aa6W2mCTxbWjEZcsGU5CUzJl2tJuhDm3RB3lGKT10mBLLaTGcIYzdmfcWrZN/Vk7JR/SGLuEoWTUnskAyLsZh4DK8HvxMxfBy5nHgj3YGz7Zg4WHHOwjdfOrD48llB7jbooJ8AA8nXIjfK76kTW++8UYPt5/2PJ8un7/QBR8UV7IHXTnzmMv6wf1h8Dsia3v79vTBh59MX/naN6Y333k3etFylMvIjH2m4JemQ8uRawdDe2sb0/4oZruieO3df7gK2OOnZFiUzOC9s1zT2uBC4GiP1v/L//X//B4vRjfcDADOnj2ZBp+c7m1fmX74oz+ffvTzn6WA57UGrWC8cvlCOyiO6EDesUngRjTxHogcFOW6piT9+Mc/KcM5lfcArLs5Q2GjCf3T0bo5M6iAKwEAy8R0I29MgycfP+sgG4eLly9OG+vrbacBcI4hBcmgI+6HQSTKVDX/vG861R5WiJRiopBO0QWoBvJ2FAxC3SAjUgRq6wpel3oukrdTZEE4fYPwlD8IwsqCLJAGgiFOwdwOBYW0Ynv0wzE8FENudURf75a+IpQ8x5Bs1hl0S5uG8KP8jSBHMp+XKP3IPUhMkfGMh2esjJkVueGKRrzijrRNwoAgeT1EyWMlhz5614alBEmyl2gID+9Rch6kf+pnQQnetKLUggcIj7GCmWk7AgADOxQFxpTfLoQVHMDYX3qbNAQxBkp+U+g7fRtAIBh1E2xSvX0Zt1rmgQqC4WY2zSc42tmj4CBoUx/EC7JY9c+UdYk0ecGD1WmfILDmhh94B6ZhBmmb6dd7wRljoO28arxZVgXffRDGG7z8DQYJ5vksgiBMKMg1vQjM4Y/x5O539ISrU5D5DaCmMzFr+SnR7gdVqkzqP0WYIk2xT5bSDPmbjnQ8fR1brATkySNmZ04d7+bJX+AJd+Gh1KkJ8DR4SfMn1WooV6Aw8MI/Y94bLV55i++5KIPjZ36kfsrsoN/kTMb5mt97iXP54ft8zfdkQkMEW99p6azd1jDy/FKigDRXPvVx4Ppg0qNI/6Wt8u14n7AxRnMbPMfo+yy4MZchvfzef+he4LCVwOKXbk+XLl4obqAXxiCv+6MINUYOjz2lQ6iE2BLFgKlWVynO39w241RPcr6DQwc8/9Kz9kva6flCW8oDnFm5bCosePjHmCtBPegID9u7C74frkJleEtL6c/yESvcl6NQRjgFD00LwhXtMxVJYOKpVhZevX51unLlSgzVGNzhKz4pI7xn9c6Gd7Xw1M2DVCFYODx/SU/4BJ7+NDycYSK2Fs3zQOH7ZyIYb21vT1ej8Nytd8L4mHGgJFm88yD92TedOHlclzNOpupupR2mncTy3AtfXc6zXWM6NLRLqeGlwxO6x1nGYPA/fXzUZ8YNrHgyjT1DFfQpzfYeE9OlHYK4tZsXh2JIKdN2Y7G8tNIyePyuRykkD/D7o1HKKbPomezoBrVWEWbct04cn1aOhF/d2J5uXL3e+o5vbXWrJkqAFYq8X+vHjmUc7lVR5MXTBnhy6szpTrc2Li4K7Y0bN4dBEJq3JQdEqRcrzx1urk+MAjMp7lGYKHPDgze2ezKewyAWPkIR8n0oZOAD5Tp1mXucF+LJhLPgn0dWjlS24UXHjm0ElnBtTEsaE8YiWifv6rBYOBPU61PbJO2swT3jd5LvaNj4eCYpn9KlHFsJUU4pn/I4pupWfpOz3oPT58+fb39NPb529rV6d69dvzZtbG7We/jlxc+nLy58Nr0Ift69HaOEgZAxMeV4725k6aOxSe6p4B+95I/+5M8yjgenb//q96Y9YBN4dbFZ6LWhM4GdhSxjR4FcuUd+hqBLMxbuGTuK2OEYGZQzdLrnf/+//V+9t75yeHp858b0T/8//+/pL//tv53+4Hd/d/q//Wf/2XTx6o1pOVodxHotBLPknLzocLRNxHTvzv3p4sWr+aTBh5iDDFYAbB0/GQJ7a/riiy+nn3/w02l3gHJwfzTFIDLvhAEiXGnFOg663u0WAgGwY5G4/7bWN6IM3GnHLLn94ssLqe9Sp+MwPvPirLHuRZMOXgsxU0CWrLgLcNYOH8moTSE6Gw6aqrBNRZTHAMHqvPCP7nFI6bA/yFj9NFb57A4COYwWIVMfau1NQZwoWdzqjWkL0YmNw0QfPcx7LB8IkvuYpB1yKQf7eQzTnm5yCKFCOYjF/L6+E+amPQXkzlsjaC+ks2EfV/OBA+NgUvFsLCTlN64qittATlOwD8vXbSuyG5MsAY1pNvP9Pd5pVxhE4OfdseCAUBjE2nbl84ClzWl7dzwOEj3Nc7vkp4mpKwpF2s6rNqYIrVhK/liiVpY9Tx13wzzAs8zaWOevq0dCoMaSMKQMWkkEntzHppNMpR6KslThlvsBQZiEwNQRcIkh9/yz9H9PLAmETA441ws+6CsFK/y2ipiFJI+fPooyNIKIMXFM5qE23hNwSqEMGgSWYPhQ0H3+eDSU8e4br01fO3smfbKPUhSqwCEFpw5TicODxxto004wIeh4wCin9Vzl0h7KG+EEt8HEGXUH4Ac3etoiCbbln7OLvkHs/m+BG4ZSPElSJ4alHVVK0n93aoHrSBI47GRmGJTEU5FfA99SR//yOR4PpeDlpR2x3PxhpE3qXJRrTOfvc/kjDeaKAc73+/FcmUmLZrUX+a7dLWuRv8qZcn/p8lz+9hVcO46590tJ3cpxzQqYe7/8rIIBXJWdKz8Ly6H0jHLTrF7dbT714R3Gw1P3TZ9R0O7dvx2+cT8C80bpE0x5Lzo9Svgbp1zq6ecMBN96v8WnffO4yTfaJClj6GejrfphbOCIRUDeqyc6tFGD54XYsEOlHzyVkD9+cjNG0oEKU9PfDSFJEYQ7BYnn6ObNG9ONm1FALMjJVQ8ZfoZW7gpHuNdFNi/S5rUoCY4Xuxs8dx9vsbBmTwRyKq2XV2C5tqNZ4Svq0qexPyMBu6Cd0CYl4tEDm8MyiGIchS/wkterlzJNFZrqu3vzToStXfUtdAmsAusqewGg/PbKwtefPIoxlTY4tBxvxz+AfSkKDOWTAQT/oSFFyjS0DGC7P/0W+0dgrm1spIrQK76knsJiMXUb/KGsmBHSbnslOrlFfiv6Gcp2S3+++0VXVwreFpzdMTd8GQfnzN6NDCXD0P3RyDynIRTHY5gzvLSP4k5e2APTuFjlSPHhFaf4OrUGD8ZXHZdHYRBSY6PbTpsG5pQOiqH9PPFL3p0nTyip4wxJMqX9Tl7H/ChfPx1Vp8HaVMdBLovcGMA9CD1jqw78HfyUZ7wYFQzM8vxCdyhojJWU1rw82GgRDxizPq9od+Yhw0OWfGkHpbU0kLIeRkn67ONPpgtfnp/Of/5FleAgXBVcxuOxrRPTlShcvJSP0p/Tx49PX/vm16c7wYWtkyfq1Lh27XrHST9M46KNK6YvM5Zf/cpXp1tR7Pan7qNLB6fLV69M17bvTF/71nemE1HogujFZyQ7022njPKJDkenaQ7hGfmpD70vtb9R0DJ+Zr/2vPu1rfdubl+e/vAPfnf6oz/6/Z6J9NHHX8TSse2AabOlDNhqtHneI6s0eLQi3EMs167G2rj/uC75t995a/rmt75dLVLnEOyTCK+zZ7amzz//ZHr/px9M73z1a0FQR9WwKEdgtED5MrgAnafG1F4P28zAr646628pgL6Q69J0IMwF0iOk5VgUAu1p+QLZrZD5+JNPu6xaHBHhTrExdXcj1o8jcayOY5lwGSuHdQIwAkFv34h2n0EAWEgpjSXAlIT9ARbF80WtGwgJyhQVSpgVnxDHBWkQQJEpSNFd6QMx9ygJiMz4dLuClAUBrSaluIEBRg7Z9AGBqZOAsHeOVZ3d/DNlc/Ea/DLHwKO7IAexwJS3BWPSBr8RrvPPUkGVL9MtyoZI4uSMhymIEkTuaYv3emRR6jncJejDwmRNUjggOwUJk1haOlKFWHtGzJd4NpsditUazP5AGBR4CTg1RSD2gZLS2LrwQ/BAnNrdFT9RkpQ3W7KsN8KXKx2RiXPjnhd8XOU1cBtTr2JKIlDRQfqD0RsvAoulymK5FasZvJRJQcVY4BAhDB/g40oUuG+88XoU+SjSqbdBzCRXcII1xtNpQYepDaqQsyzDKerm105tfph8FDX1G9dOTeRZvpRhYCbPQ4QPIsR67lmKT5aODeNAJ+xdVY+U8pMGwSdfylTHwMVkTfs88ym5r/8vUxien8bX/zvT/O5clu9gWGVp8Xuud05z2fMzl1vu77w3thIZ7cnPf2cCL8/QDkGx8/25TZ3yy29ebcl3SX1zn/s8v11gM99zzX3Up539fHW9EgLzs/l738mfdjKixMDIrxzCZkxrD68vnkL5gI/APHe58Ex52jHakvryly/JM+qXW5Xq9t2n9zBqeQljGXjqmic/K6DSLvT6/Jn8YjGjkCUP3N7YWkvLraq23cTzCBJb+tzWqcYamUkgDHk3BK0zQJWNirWiU2T5My5w0hYVq+sjLESbQGheCdpp8rQFbZsiI4zFoOFr+8Ob8Hw8UdtcjDgNwRcZyniD2Q/3So/Jw6vGe4GuCXy8gSEKTgxhnijeyAfhF9qExpU3ZhLyfmhLu9ePbXT7JPKgsEoB5dXhjfihUARjZpUsb7KyeD8Ni3YyvM3m8C4q21St8XQepBMD9sV4tNmscJtU3PJX19faZvuB2WGdF287gn3z2GZg/ixK/N3WDU74J2jeu0+RDA9Lm48sH0mbBv8zG0AZJpu0016RlBqxasaft84sSRo+eF/Gy2/Tz2YXvDtmLiJj8m4YWMfKooMqXn1mccJa36HUM+i0Hz5UAUt9xkR94GyBB+OO8dlYub2Dt5I3EiW6RwPmO1ySoC24KxO/raHaNg8aHn0bHrOmwJHs8Z7+4qM3oyh99umnwVdxfQ87Brb5OBa4UuY4jXgubXF1+dLlKGGLhVbpk21CJH3Tl80YFDyw8wxX9ZHw/jfOnesmrjxuR1eXpyvRaY6m/G/+yq9NB5IX/sFTaVBKrhq60uiLBD7army5/CBl5R+Gevr62qn19/7qhz+efvTjnzReisrA8yHgbG8UMQTteISoGSHYWxFq99Oxi0H0Z9EYV6f1jc0QwcMQ99Vpbf1YCjdFZKoyHY5yt3sX7xClIExn194g9N0ONIA2UJCgSX2mODMC06EA6lasnue7nkVximYfolk5tBxt90IUmX3TmddeL9FDElYStyqkIby4J69cvlJvlDZBOEzli4sXqpzt38+Ny+1u9eTYTI4SU6ZxyBJcFsIIZK/Qy8VKtI8UhYTSxAI0tWUQvY/gIaQBAfCBrFFo8ltQKKWHIoVJI2RB89qqDZQSnrfGKAUJZ+RrwHkUHYkieK91x7qLBbxngYjG0f5FVvMZUgqnFTTwwnQJxa1bMlBW0kbCgjLJglOn/u1OW6uMheK1m4u/uwtnQHi10okQoSlh0wv76wqneJhnp2x1SjZ5WOO2pLBJrIRoCE0xJxilMdB/Ss9sGWHqGCovTwMm0ydt5BY3bhQrFvNYbDGIhuXJA1erNP3ADBwabAwojqZolaMMwsOJAKYEkzV4F4UxzAEzBzFj1tWuoSY4xlNm2sCqztDg9MbWsemNzWPT3lhugpFZ8/ZTihQJc3tUa/Txw/vTLkwq7bNzvgUlyZhr4MWYalww85RBWOurq1tRKHdfxj1/hJVjopCo3cx58jg8SroAptX5qpw57VQawAzuvBTw3s2n7HMeaX5/5z2wVE2t9OAFAWLcf7n8MpJcO79L8z1J9vm+cmtE5FnfWfwpfyhe4z3XXA8Pia/z7zkPxaOK1bidj/ypJpey0Kp7fX/xvEw+5YCLclza07pb5qv7QwkaaWe/Xz73l3f0yW+JVx+depVgUS7GOhTJNCnlt69apJ3567u54EUzzWnRL0nV2lOYNU/yLjL0/z4PXBbva1OqTP4IkF2EZ/hieNCR1aUIlZQTsty3f3f4iH0WKVpPY9DiC8G7lNXpqNzHh2aexdBFE9qA/hsmEh7BONyKQuE7eqaUWF3GeIbzpjLxaSvweLjB+Nwbb05bUYBspWCvRwotgVgvTt4nS6w2s4kpO4cSZCWfPQyFIeCNY1f5kF/ygiO+wsCCF3gFnoaPA1695XnfebTzONuiQF2mp7yvHz7xNeE45BDeiAdRFuEaz5ptVHiNjIfYWvVYbcm42nsg9BrFA587ss4rFNglv3qMrTHAVylZVvuDs3IpmBa8Ueb1y1YV+NiVq1EYwrcOJ/+etMX7YpPwPSE5Vv1RMuohzHiYArZAqoZBysWP4YIQnBObW8U/Aex4n4Vq9qFkNHJygA9EAhvvderzbgz8lGPqsgZRytK3EZIy9qOcjUp4zjBtaErGoDsVJMEJSm7hkzrgK1wdU53GisKevwVfUN9MTz7RHZj5rh79YiCgMyEsFkB88LOfTZ9+8kn6/mCyieq3f/171ScofKtr64HNoelZaPL27TsNzH94516nFbUVXh1dW502No5NH338UWOoKbpmyOxZdypjYRPimze3I2dGnHYP9M/4v/XVd6cTZ17vDFGoLVd7t7jGR/uQL/qBL/hdfpz8XREPh/MfvuB1sNvz3W//6nt37gpufjxWRR45GhIZUy2HDqVjuzNQuyELxDGts68ubkrB9vatVBYBnnvXtm9On356Me+sdA6fK47Ctu/Ario8vGY2VbXPieW9EKvafxpeZpIGPQ1Qz3/26XT27Klp6ehKuMNgjMfWt6aNtY3pRz/6cQbbgZtWdzzswbEQ2W7GgXAEoRWal6sdYyjSJynPsQ2dHrTSIxVCbsggxg3IyrAigGshBUg8NQasXqoQPcJEzHW9Pqf1r1QReMWo0/YoGRANAiEyifKBKfByKAtSQwJMBnJ7vcpWng+BQKHZlffGiiADxep7gjOl/Y5AUCNLptYTZTD5AU8QKmuHlcbbxtOzFqVMPxAZBgkhKB+Wh3fqJO146jP3TfEV+fNHocH3B0MyhYFRmm5N2YFBQFEiwhApp7UoowAdjUViasF0nqlAST0YRjfSRYjJq1+IDwwGoT3tu2Cg/VXqkh8WlyjzDi8AF/LBEIal5JQ5cMQQ9a+MN/m0y9RFY0ZCsLdjmfFwirfQf8QKNpiTuBNjVFygzEd4OcT98L5d05tRwNYjRCK7ikumDyohUn4a3MuUoY1YWbXih5yrh8lhHPK9eBJhbMACTPg+BHbwIAKY4lUXfOgEW9qfNtjiIo8DT8I340+Y5x5lsULbwyaEnZ95H/zGuA4mV+L3MClf+1v+V1f+Hx8jpczxO//5lx/K8TmXM3/fWb5PdQ+8Hfl8p/hIc/4WGpprDuWEGfXdXHM9s8Hxqu2v6pZneMGG4p5Mvb8otuPdO8pWVtoEt7zX8hdlgQ9jRD7CaS5fmts539v5zPf5GtO3aYMa5yw74VeY4DtDAXSrxk7KL+0vYFMjKvfn3+hMZ+rVahfBYcBJX1okLCkcvaP9uSoICDae+v0RnhSfoTiByqnTW9Oh5QiZZ4/LM22TQIkIZFLm005BEppgcwfviCK2K7B2D77BTX3SZ/FAjF20g54c5VRvfOpCh4xcnjfCej30qS/epdzxUKD7WbE3G0JAgwPZYDNuISxwwoatFj1of8MCUrY4Gny4GyinHOf5oakh2PFsUNndUBhXA+BDOPvCLwhM7Ve3GDfl4YFgdCRGd4Vg6I0yac9JgynOlJLGI04B29oUFnN/On/hYnmFMSED9kRuUEDtPXZ0fa0wYQAu8aYlX2doArM5dWox9drqSZhExyl9Xt9YLzyMAa/VUt6hJAcENVK1udu55DelCy+mkOwPfyKrlOHyvCvL88kzBd+tJh3TrVHE0yaxXba1qNKScqtYkgcU895LvakKvuNZlG8wABcrginkVTZTlq2cvGuBRZWV1E0XMHYUN98bFxZ4qYuccQbrTBOa3J0H8l19+Invyp55y6CBIaPgLsXr888+60ravD69+fZb00oU7LxYL5ZZLt/3B/YU9SsXL01XL15uvK49RI+sHplOnj7TPtgKayW4hejssrB2bGNa3VitJ+zyFUcZWYTxqCFQu2IkvPbG29Nq8BQdUqoClF+8oHxwsUORa/QTdx90Tfew5Rc9omOWm511+s43v/GefSyORMm5ftPy12i4IeQGkGU81leXQ0QOTo2gycsry0en45sn6/U6f/F8j0iwQmb//pUIQ6vXoq3m3sXzX2YQHT+BGULI1elrX/3G9Hf+7t9NGSGOEAZEQCAGjwDcH0D/9Ed/1V1qEb2YKpudASoc3NramI6EmRwKkGyM6aaBpkSxiCB8Axy3x0pJ+7pY8WJu3zwvYcp7hpkEAlWcBMX30OU+G8Hb/iFORxdRbNwYwnswErxToLXA0RlxZoLSH4PfAFZF5dI2daobQT18aJmqAaGIBdmCqKxPyIbIWSmUAsyF3MnDdJWHTGA+oT9bEcMtrb3c/XfTniJhKvUcgVQpSBspGxghxuW+ejonnZexbGh1MIRjgzoFmk5EsM4KM8WCeQSotWZ5jihgAkMxa4xP4D6PWjqU+iBYlNgyuL0ZQ7Fiw8rEeE1j8gbxXLnHK6jOp3kGWQkSBNfxzXcKGosVXxfYCnHB3oaPpketanE219huJNZYcIlL/NABcQqxZAWUhuFivgTM8AwOa84YsPy45G0i6dD6Y0cOTefWolDmGYWIUaJhFh0YdwLMysfGKSTPsyhgT3ncMhYU6I6RHhmL4pl+jaXTzyMceNucsfrsRXApn7tDV0QrwdFYgcC68XHBA0pvYVTcGhecgjcuz+DXjH/SjI/6+MsJs8vbL7+nxObt9x11zGXM9wmeufyZYUozw3Rvvu9Tkp/a0DLzN99PCf2nHUNhGvjq3VEnBjfqGb/7o+OVVxbteNVeeaRx31CNNvit/p3P2wb/8vmqPa/SXGeViKRR/vx94Iz3KXKNeQl+yjPGyZgsLPv0wX1CzW/0M8od3iE8b/RNfUNAKXj2gPme1/Oe/IwjRk3y56rStZuHJQZpBH63M4iQUD+6VRYBgl8e21wPHY4ptTtihEJ3eIJ8aMo+jYwhtG7hDaUFP2XodT/BJJuOWsxEiUDrhIvjWNAfw004inGxnxKBPbwt45iYE8ePN/7y/PlLpT3li4+qcRiFovQYvmb1OM/9zRjM6AXM0b0VfngfviF+zYguRQlj5FFOhaFQmhonmrIZjQzd7veXd9C/esBKWZ4LKmdE847pP/jgm/hQxzVM1xYSlBabedZbPvOW1AsPyAKKi43DzaKIFXvoSKDIkrX19Y4hGQIu6jPjkhGtAlTFWllpgzF2viTFFt+3IWtXiO9iNAhhGPfFwt2IcTneSTkZO++RCdCTzDEW8Ew71Q9Xd0WRNr6cJ7Zkwu8ofBRE/bBxrXFSFxlHkQZ/eGcMtFUy1WpKFV8nP8CbHICvswENx+CXOD1yuYZhygY/bdY+ViX+OVZdjvv6RB75PvMAyW+zKgxsHtaf/uz98HaLIez7truK05vvvBP5tC9K7XBmUP54xBjzt2/daLyYWD4GunIF7h8/cbIrRuGoWQ595/nlITsYA8GJDppQpTntghP3YwC8+ZV3p5UYDBCmNG5wmwbtpvX5NObjvvpk8xPeiqUzs+W39hePUvae3/pbv/aeA1jFyuzdY24YkkbTD0FspFHd0oDG/ODO9GUIae8uG7g6+udgiCOaHOF198l06eLtEODqdPLUiR4HYH74/v3b0+3b5s6n3DsVZU5A3L5osV9Mx1bXSlx7CZgMpuX9Ov/5Z59O/89/9I+mf/Jf/JfT7//+v+1c7OnXz05HN2xWt2u6Z/fnA/umK5cuTz//6KPGSkFcRAmJ7E918Yvz1TYPL8UyTPsE+RNUEAvB2QMFEgsAJ5Atkeaipfjo18oRGxWOFR4YDoZRhAjj6u8g0bxChBKAmCmALAeaPUuFcCzTovBlXHrOYoiAMiSgF1B4snoqQOCDMCCiMk2JuhAmrdtYg+HTRyNYswiVm1z7BpIgUIaYCsLOcm1MntUye8B4oxAFosXQbEuxkrqNLYY0Vrk8a0wDRoWBVPlKu+rRSwXKYY2O1aYYnqNN7g/kDzxZsNy7iF/sFiu3VmdUDEoRly/iaNxEkBKiK4PSL54LzEwJcunD68EsHLOBwZqaJHTGId12xx67dGtTFKG0aeyMvFpmDhfAsJZYYOMUfLtFD8V1CH6KfpmW9oNNBGhU2+ns+pFpK3i6N0KJdoTRdK+zemIo4FG+MtaEjan2bvab8jAnwpgg1kbJtGJJMH3ltYU7FdgZA140ChhvThrQ+vX7RZ4dCpMTR3ggfbaBreOOeB20e2ZWPtP0gaf54prvYx4+5+uXk/fGO69uzGXMaZQ/fs/lzAxyZ95X+V696/eoN/n87cgvjRaN/932rIJjR53zOwRpHgTWjBRCUP8HTe7M6/esLIKVJ+6jBQlsmn9RnzS/t/iZNMp0b3wfefo8t8b7flDOeaXtpWS/wvUKigxF+7szvaojlEAw5znPvGxj7IwroTc+jR2BhXb0lxD2m3Lk0+8Kh+RF/+gc7j16PBaEwGU8YC3CEc9ZjUGhzRQgi5j27OM1OhB+fKwCmpJCCDGibEXjWLH2NX2kYPAgMHq2t2+Gjh2fdrgxpgwyebrNTfgIzxUDRLgCXvja2bPT2xGSvPRXr9wojdqBXmC42Qo0o0+EPt7H8LoTmu4WRoGNTb+FRYgzQn/d7iYwEuqCTwrtEHCOZ4h/Agftwr/wDooDI7GKAX4QmEhgZKd7cPcOPmos1AW+eLgNac38WNTTHfUDL0aU00ZW037vOfyacrfqEPD9h2r0i60yPp3pCe+vvNCGwIWNejh1UFTPnD1T2TQWeTk+jqfmSL2CVYxigFvcQV1TF97Ic7dxbKN14KH6QUmjgAUR6i2zzVCVqZRtjCt/yIjgBKCiG+8zZtGKC33BGTAw8BQsypPZBnJj4D+5F77GW5o84E0GqEvoD7xiVCsHPo1TFwY/ks+nVPp1L3AxLQePldH2o9lcZMTMZ8hX3xnaThk4cfJUlKtb3d/r29/+dhUuegTZ4339LI9PHeKWrznTOjCh2OK3jWFeWZouXLnUlbBg7DijDz/4MMpzlLDgP28sbyr5AO6nz7yW/i1NJ86cmQ5Ep4iyVFgNHlGwZoxJ3tC4Z1J+67dfdCuzWZxVnBdmxvABshcN7PnV7777nukR1oRVAjYtE6yZZ9XqZyvIXmFiDu7ff1JlhAXBFZuaYpmsJc9a9yh59Ph+3eAG6h2uwnT46NG1IP3R6atvfyUdZTXcqOLy2fs/n/7k9/5gev/996NkrU/rJ44FuJvTVoTlH/7r35v+7M/+fLoZAuT2fe3N18NQlus5uBuLwHLfNKhBj/Z1Mvi076MhPEH23ntOY82g6zgk8LzKUT4NbC22EKB7iMWOxgDWzT2DrAgH4xewCjmKqPIGsAa698KUIDuiG9Nryh8E33l7wiJlUjYQDiVIwKVPZXvOOiC0HeNBaTKqe4M4gvopPYQxeBIrhLiYMUpnt3JIvsOHnOf1rBZI90+L4DeFSNhTTPS1gZcpt/EisZqN7x5TxlWwRvyBdvOWYaimNGVCJJgVdKOoIVrM0BQweCi3B+6mrxgbZQnRex0R1yMVxoNZN1YiDyh4Aky9P5QKTRjB9xhUCTAwUaaHYKseQb2IzAooq6gIIUTqfcyTdWWLDt7KCuE8Dzur8kNYqU9frOSRwFM74IYAV/sobSwdmF5fj1L9LDDmnko/TP3sxhRDyJbAWwFJEcOUEFEAXcXJGGkMA6ACmtJl/POr46b/gV3eCIgy7sGVZ0+eCzObHue3a0xbEdZRHlPvnSjWt8KkrXYbqzmHkjUzAGlmkrOgl8a4De+iz5mpjTxtQX9XYRjN/veWO/KP58r55fuvvr96d2c5bmvPzntlWYHPaO/c9rme8f5cFxyBd/NzNPIL5Sd5BjYzfAj1+f257vnqACzemT/l9e78fS7/5TtJcg+BkqHrr1xp2/d+/XvTt779rRipX072uoJ7kvKkuZ6WUqNqwAtOtuzW0SxNow+v6IK3u6vK8p1S30Pig08WPol9dK5rEKt97oKTeofCd2N4CFiusRF+YW8p5VFQwP3S5YvT9e3r5ec89DwB2o4n1WgLDvISaytexWilNBAg8BTvOJS6GOydLuNNytiYkrRtDXq2gfdYpTi8W3guHg2/eSAABe3V0K8n/3ljhkd4xP7uLXb/7r2OCSNMmVUeQg8UDTFsAKUtZmr8HsbaUuHN28FLiPeZymOwCS1QnnvdbT98W2Zt2jx2vEoCxQY924vMaPN8dVPQwGEp/OzyxUuNTzq+dWI6dfL0dGLr5Jg1yZhqCyNUiIvZgNs3bpb3MC6FUjjoG+8yxWk8KF/B3PI042K7jcuXrwRmlEdKKp4bJSU8zrFHjvfjdYIf9eplrGzdhC8L06HUBaM6dgNuFrDdKdxqwKffeDNj3NZNlCd4SAaSKdogn8UKFHU8hMJtSyeOEvxJgt02Ga/3MePnAGunkjg+yEyQscKf4Q++jocPWPIeB94phxNEe8CnNJ57cEt7wNN3M1Vi4myuqh7jY2bLKsfSdppTp0FIC18GfzgOh8BYvV2Mludw79wb56YX+UHvsNXRo8BLCMvpUyfrHYY3PL7K9vto9KLNjPOByFl0D2aDfuV8lUxFjk/otOC5yQdOT58F/x4P/DQdDd/pLdq851e/9633PLB0dQQcxzKIRackWjTX6oMIgqWl1emdd96dLlw4nwG5O7351lsBNO+V1R3L04kTJ6eV1Vgkzy053jXdy2A9jILDk5bm5Noz/dp3vjWdOvf6tHV8fdoXJeVZOv9v/s3vT3dCHBDszGuv1ZN17itfmX7917477Qmj6Qn/QYCllaNBiK1uGeE0ckRGEekJ9EHeBnSXCcVSO3BouhAieRTEZXE+fUzIWu05prucXA84NF4EyIPEpWkRgqlZ7k7WEEtoIKSjgobwdxI9lyeiYeGweiAQwYBAIZTvEFC/LV+m5NL6XVaUGBUEA+4YrpWkBPc4My7CoEw6n8nDS7UR5ZCCw8Xu2IjBEAVRslowJQW+6O7KYgLkMf1FecMwIQuCpKhQ/ihTvtPeWduITxnyQXrCXpsEz0IzhI1gTF+ySBEHGFWe5F24yHIQMAqpuHgxYoQuQVoMnaXb6ZIqakG+IOK8YGEEAUfryX1w95XFYIrQVC2PXKdeU6mVuby16sUgKMRWX6qDYoSYja+AW/3p9/TXcRECVBEHq9ZYqX/ESjzIs7vTsbxzNobDrgg4hoZypxCQ8yIxDEvHw44bSG8cMGqwH3UOxoJACcm8kTwDL17k3XHGpBViC+GbZDn/A+OZz8cZg65WhU9RwC7fujudv357umcqN4Vrq/dc6pB8ltgX3+dr/l0G3vooGHOeV3l/oaxf+iM0lb0z78401yt5xgBxb26jNL8/KyRS6zMtsbiHfub8cxVznfP783PwK7NWRm4NhXXQCqvWmGKelIK2Hx3tqLttXpQ9lynN7fbu/Mzl3daVhLH2W36jHfT81Xe/Nv2N3/zN7vpOGfr4k4+bZ88uhtOi//mrNy7VzdOQKSR0B/YtMHXNMBy44dLPUX9QjAIWnHIPzo/xTN9DQ5QH9FyDJxb7oYNL4YFLjU0SBvHwkZWFj3u8EB6Jz1BG8LPh3YoitXIkRvSxls/DzHvAaMVnKAdmCYQBmK7i6dCueimCp2SHWB28hfBGa1YAXokCZlNXafce29SkTMIxhuCjKFcWEDFIxTfhi0IGeEH078C+YbyBA2NqeGSMwIvwlqHg6TNe2xmNGEc8fHAQnAPxtDuyh6ALHvCIG0e8g3/CnylC/IpXaD7Vw32KjXpXlkzZpc7A2kMGHu++e+SAlXWcCdpHGSb8h6IZeZQyBu8NnwqstBncwYZs+eL858n/qFOz3WctdeB1xkWfenQafA6uUJbug1eUPu/ilyPOa8RemeGhXBgPfNn7FLg6CYRTZEytxIRHHBJ9Jzhj7MAQENAP3Icft1IPJeTY1sAHSox6Qf/WnVvFAXVqLy/p5uZmy2PcgjFeqh/Kpgx6Vz/gjHtgFBAWju5rt7q1UyP1d3jLyJzhvaWL+H7z1p2UuHs6EQXMTE1+LNqfPkZ5tV+jI6c4E4TXUN7upS1Xrlya7uX5Usbv3a+/Ox2PwnXp6pWuFP7i088bd8sLqf/iARuOFSW/ISz55BAQNMLzRjhV30KDOgKw+devaRv5TqZySMAc05Bw52EMEXRsJq/bi6T9zXf8xOp7gs+ORvCIQZmePppWj65MJ0+eysumvCg3VhU+7XLPG7e3AzRzvy+m1bWtdHKjls6Fy+cjHy3x3TttX71UoWo1JcFxPorbxS8uRCm7E0BcmP70X/3u9G/+u381/eiDn053Qjwnzpydrl6+Oh3f2CgCG8QT585MT25cnf71v/gXKfvq9P4Hn0yff3E52u+Z6dSZ1xqcKQD0xLGNySGlVueYFw6d1qNnYmk7QKdcLEVJhCQ8DaaqlqOE3YkicSkDg5lSwPYIyo5SxPrC2DELAt8GsDTcZ4EFxsFCZW3a0kFsjwSZ7EDNsvMuAlBv97yJAkPJOxCGSCG8fcMxH7dr4SHeTkUFkyhOypnP2bIJLvcrAZXKU/f96V6YqQNwIbL2BE/DvCKwg2SQYTkK5IsoX3Y0Bn9ME2bw0JVhJy8mpUxMzIHntR5TvsBXSp2gfe0fK4QIBBvhOvCai9u+Z2MjS0ojAaBswmfeJ6ZImYu10zrSH4qAKQmKbF2wYBvk42ZH4JSvboKYT0hc4fOChbQnShThM4KtxZZhkuK/1KVcQsIU5IjviNKZ8q0uBNXG4YWYAApT0277rWEMGHq9mWAdZZ6lFOSf3t7YnLYCn93PH08P6w0LPjxHWCmxV9qm/4GPcSMUeBwx3JnRSCz+xo8l35685wgjKypNX2mf3fLvJk8VMMopT1fefZr23Aqszoc5XL4TxfCp2CNenUCmhD28OrNiMCe/jfF8X1tcxam2abwzP5/f9nxnef5/mW/x6bmypKEUzG8n5eusWLhfHFi8N97Z8Z6vXlXnoj3y7CxTXdLc9vGd92koJAT93JaXCk2ywY/ey29tkOCTMrw395GSNkjsVRt9yiP5Ptfru9Q6vJPbnhDsbrzx5lvT//i3f7v8QJ1iZuysb6duSsVctlIU1e/5VLw+9Xe7Io9nLkrVoFXvjzIYDBGYoUEKzPjEG9D4/gj2fA9P6B5X+c4wSwndyJTh9vBxlJQYDxSxJ1HonY+ZklvuudfPTQ4lFtOkXaaZTLF16n4Bb53uhswRzBQNNNvNPYOPPGFoV4gCLxhDiHJDQDfsIfx0ZfnwtLF+pPGmxunxg7Qlz+g2FlfZ09F0Ub1D4ZcP7pteHWf9qnO+xnSrzbuPxii1U7mpWfFijwLCF+VbDL+OR2i4swWpXwdMp+KHPTMS3uQu4b+xuV5lE6/OqLSvjcUKjTJi90WxYwwO8u8gFj8Y8vau9K7pTFtlMBYpA3g67yNvJD6MD81Grgv87P9Ifmmj/QlrBPLWpD9wgQJGoaXw4LH4Mt5m6tVG6fgrWcX4HbLqRWVa+5CkvvYhMDLbUwM1AHfBLfs1BuDhxUOJs50QRbsp4yrYnbdJm8zgeGcotFP5sPrhNQXJ+Yv6zQEitMnGscaTXKA4ddPXlMkRIIGBsYL36I5SWe9Y/sgnBoaxNebGcoR3MIBfTLeDV+63LPiJtlOSbStMU+qvdtnKiQa0cmQlsI3Say+x23emZ+mLafrNk1vT3rT9o48+6ap3GxIf39ya3o1RpZ8RhYUPRQyek92d+swYB7RBA/xp5iu6Ai9AH66EX+Y3Z0P7SncIPOhTYH0wOEV/nMd6z9nX1t+zpQSN0TQWbxFtEHc4EItq1157fuye3nz9jboZb9+8UaK7fZuH4kBXGjRoOFYdl/nJEyczIASoIMYRfGeayNEyXH//7X/zz6bf//1/M73/s4+mK7cfTL/+W39j+t53vz2d/+j96f2f/Hj65PPPp8dBdo08tOv59ODOzelilL+rsdhWj52cfvt//r9I44M8qQABsHj3hwAR2cULl6ZnjywsMLV0JFrurXRxEJxVJs9jjVlB4aLJipGgMfs8FIIZ8VGQMogSSB+NZYboMQ5WKEXPQ4SOOAFwrBAJU8G8MI0gHGWglmtgKQaCN8zuy7xxlDVvgjXGYawFa/ukcSuzxJ96WGA2AhUsfufe7cZLIC6LH/pCYIuWOuWJwHymLNMDFK3GIAVJrcRprBelIu3La1WyHM6rL4S7dyH0LHhYUYjchq68k2LoKB4sKgx0XoFaqy8Mgrsc80Y0A0mDXEFYXjVMGXEpmlsfgbFSKSkYCPhijAg9A1JLZDk4KTaCogVennU6Ob9NT+gXJmUPF1YyYQXXXJg5hZJgHNOxVuFYaVUfVuC2azpyOMp4mAklNpjbth2N8vrm5sZ0OGPzPAoSJZlQY5W9hHHH2vQPqkg/81dFOTCsEpSblHPKcHfQD/FpM8WLUgd2lF4bAz5MHp4v+789TF+fRNm6HqPn5xeuhDYeTk/3pF8RupocjBl1pjP67lMaTEDdrgF3yDE/932nguGqYPcEIjT//J7cr/L51bvFNQ/8+MUUdOv9FjW+7qg7KTdalgfKy+fA9pGvbVh835m8Y/zgh/az7uWtUrBoG0sTcx+Me/R5bvt8jbyjfN8IoZ11zW1o3kVq+0YV476yYWFoEt9ggGxsbE1/7+/99vTWO+809oigPELZ2FifPg5jJzRtgKl3w9BKXW2Tun2qO0y4bR6X30OJ9UmJG8qXIPzGVhIE+fS79/Kb9969bkINV9JOWwr5bppP3O7DJ3dD93A5dBcljCKmXoKtXg1wTIOsWhSHJQRFnykjNk6tUQlv00f8S0A24Iy22KCbkjEMGrARNsD7wUvSbQ/yriPXBLLzvlEcrZjkAbPJMz7NCOqRSXnGK5NRbXnGAc8i0O1XyAh8/MDCF56EwWfB3uH7+K6jhLa2ThTuQjLcm+OnbMhJWcC7jDt+cO9BFMb7d4oDjTPLWPGwmIbiqTPtqQ22CbLNkni1felzPYJp832hEhHiI75pKEOEvvJN55kOtjUNHov3NRYvip/YVkahODpTi/fvxQgMme6P0eekF1OmlLX9B8fUF5jjkfaldOwbbDbb4HxDZcAZh8lTzJVLqaEEqq+8NwChUFDg9Bv/9WmakLdee210DlbqMYadwkseYwvODO0qOSmMZ4oCTCGDR8ZbWU4hsSLdodlmXPBm3kP0WyMS3qHlwAtPRc/KFQKDztUjn3oZ6fCMgtqxihwxzUsumy2RV93kiGll4ThweHvbUVepL+MFLrdubk83rl8bp5pk/I2nDYzlvXjhy8D9ybQZvv9r3/uV6catG1WY7Icn1Agcea3w6yeB4V6zYmmLcc6/llX6zfdQUVo7K2FUhWJx4Mo7GJ6fcven/weDk/QH/fT+nu999933Nrc2SzxPMljHjh+fxICdj0ITjM8gcm9HEUtHeRNubF9r5cePn0xjo0FmgI5tbU1vvP12j2/44V/8VZU1wYqWtD6I1XP33qPOqW5sHp9eO/f2dOK1s9PbX/vG9N1f/2vTb/7mb0xnt45MX37y8ypmK1G0Tr52Zjq1tTadOn16unXt6vTTn76PEqfPL16djqytTV/76ldCTBFw6TyvyoVPP5n+v//VfzV99PNPo7BdKcAcTQCAplYBwxww4cftC0hjbxju1wA06ekTe+Hsj5Z8pMqPYP15Og8CsVj25Z1gf5UaxGjjWl63lSAc5YtwB1dKBoW0S5YrzFmYpggNidEKYtmtOPVYhUTYIzTMZzmKGq+kY3LEQiFCcQAIJGxn2mvH+2rVi2kZM3hRtvbYSyHfMakqT6lHgK34Nnu4UCLFZNmstgpYiIZSubQSqyLMGhEiCkIAQ6pHMIShHFNp4lBsfsfaVa9YC4ovy/hpEMweP0fAIgyCUGIFm9ZAdKY1LUII5DMmpmNjGQRHMETMC3xZ8d47GsuYsnMgQognDWMzJat9lHheP0of5cx0zv4gs9hEMLeZIiXHkSI2VkXs7Vfavu9AmHEYmZVa8i1FUK0dXUv7H4ZIb9VgWFvaP50MrJwTyaPHG9mpWpZYCJUuY1uKcA60UwtZ+WL+bBFgLLtDf8rEuPJk2p12OMqKB/NRynB4NyvtSXDgfvovDpCr+lEG8uKtB9OHF69PNx7G+IhCZndyY2C7EkJkVjRmpWG+pMHACAKMZwh5n/KCyc53JL/xEJ87k9/KGT/Gb2+gGWkoCaOcPsttTLmZZMHwX9aR/7QjqDnnHw/Gb+lVXkxtPFeHNuir7/ADf+q0boVzmGH6iYmN9lFsXiXvYeKtM3nRmYYq3TXjuOdzu+Z2tO++56o1i8HqQF58nt9PUyAF7Ld+829PJ06catA4JcCq2OSY7Ctoefwnn30enBltJTBd/prSlipgi9+j/YvvrWseQxelOznwqvRLvvYh+NI2pz3e98cQsuJW/yhi6GZ1fWW6+/hOhIDgbfnDH8LHxOrah4sX6ebtG5NV0FsntupZvhaeSzjyHIG9qaVu2prX8URCj2KmHfhKN1lNvnqhF7MD2j28MWg0hlDqpSTw4NlZvltAhLbxElM/BDVIiU1+HDmzFCWF4dp9xFLH3SgaNuWk0DrTNl+qJIBJvSwRqLaNoBjOZztSwF5EweRU4PGxsIkBV8HKgM/zlh+6pIAx6AvvjA+BPnv8TS2iCPB2MsuxyCB4Ihb2SXCHwW9m4kUMKe1pu4Kf6xtr3RIB7A5a6EO5ixxZiXJGwRC7RUkx0yAQ3+wIrFi1VVRwyIICih74U8ZtTkoxxjdhgcVvxYaMi2m1K1evReZu1YupbI/grzpsRcELjxgpoZSeevhSFnzhSe3G58FfeE8WbUdxEXTP6cKzH0LJ+A3aJJvQ/XL4JdzEP+cpSDFz5IfxB/s79++2jPt379Qo7krT1OFq+FDGH20zkDQa36+cyT04RZbAD0qYaVf5e1Rd6TztSR+0iVFOLthyhP6Rr12AJl53+/rl7oUGxxgTZ04fn46saGfef/F4euurb01bJ7emH73/kyqvxzaPFT4pPk3K2GR8d0VukHNV7iA/kl30A4K8eJbPwLePIpvoHUD+KGP75Gm+w//cP7Q/xmWu8qT0ec8777z+nvlO+3dcvnRpOhRNmuv58sXLaazG32qh3IxeMk1J6LBYNrohXDoeINgnBv+yKuKNN85Np06dDNBp0vujgB3vni2vv/Hm9L/8D//D6X/wP/p702/+1m9NG8sHpi8/+HH68nT64V/+NAh7Yjp57o3pG9/52rR6eN906bPz07/4F/9qunxtOx3ZO12+cWf63q//xvSr3/lWmMGwHAHACjWW4+mzr3XQWE0saMf9GEhxBua4MWauTO8xaQ0ipODpsfHmOuJKZ3mExAlhQOKYEDmPkem0vayJWEEWCEBmiEMhQ9jc/RQf8MAsWDiUizEtFyGachtwC1CBqvp52njgEDF3KiYOCbjlKzbSP4jVKbkMIuWCsgTxIDwkhEgECYJRnnPF5qlShCNYX5AuAqYAmCKwKtP72iaWS0yE+hBkrajADrzS9ZaBIXFr1xJl0aYuCpjVkXfTZ/kp3cth7qb3EHXwvcQjdoKXT38pQCWswOBgrI0UWByxqGN11Un1Qf5UahUSawfOaSNmAm61QpLGoeAZ+1JDGH7ayVekPtC1cEBe8QE8aNrt4FsW25Y9wNZWCyu7WPNwUF42Q5THtSl9KiNdWPppdp6H2DJ2FGBxYZgUj2w9k6aAgt/6jLmzPBE6YfH8bhhexhZTIUzuR+jdSdvuZvxuh7E9fZp+7T4wXbh1d/ro8vXpZvD1WeDfyc6ULY5MnB88kKokJM2KhMs9n+BbhrAj+e3Z05Q759uZPJ/fqZWYJJ9LeT49B785nzLm78RAMWcul6BfNEEed+e2zWl+X9lzcq9lLMrRP8JAWcZstEOZGe2U5bnX3Udrczsln3Pb9WmuTyoe5W9n/S/rTjLebUP+KaMCaVE2o29t88T0d//Of9ADgB1zdvv23RpbtkFxrAwL/M233p4+//yL6eqVK3lPmYFdK0rbCofRPnxl1DvGYHiLX43H/JtiIfneNvW94SmkaAyFLriYonovBsHu57vD7A9M65ur07M9ofuuYg5M8xxf0yC8Bp/o6sP2OYbb7Tvj94KHNWM+5OUhGxtJW5gzvPwznOCqxUj1qOddm5OiP0Hn+CUBb++/gxHazkXswqnwxONR/DbCH/DK9RhgyhPjhV8qhwGkTOWAr73NhM90i4jgNDqlgG1tbRrcHqR97ep2YbE79ClovAZa5NTD8L4qfaFV/MaUG74WkKRfzyrvwBo8TZEZd7y5RiKlLTRgr0IeH8b17fBDvIOSqfzn4YdCdcDDIjIzTDxVjXHN2KFBZZkZoJyCL1lDJvFqGgsG8RzekOGqkohvkwkUXiE+eLc2pICOt+/O/BQ8z5OpXnLB0AWLitPieOutS9soS2YsqtilfDIcTPQXD7MylCfQOAtYV/+hKMXkQr03STxpZCzZamoajG1ui8/PxyJdCv7TK+o1zJjyglLWKl/y3DswrHgW+IyxGDKd7LEyHHzgpnbDSbpJn+ddMt14djVs8sM/iquFBmPLp+EQEQv8gMcw4895gEaPHDkcHFidjh1bLx1yvFhA+Npr56aja1H+026OGVsR7YlBDEkOxkCYdvGCDdCWe3i3fyP2q08ik8ApzYycC6yia+ROjQOLulaWIycis9FbtyV6K0qYOdulw8vdJuLzjz+pNh49OQ1+VA/WoQhxRzAcP3m8BesI5gN2piW/vHCpitnSysHp1u1rKVxA/fXuYM+V+DBK0fatG9MDHoJdz6YzZ05Mz3L/xvmL04//4ofTpWs3pgtXr08ffPjz6fzlCyG4pWl5/9L0z/7pf5OB3J6OnXxtOnH2zWl59dj02/+T/+l0+oTT67kth8LEdfjGV96d3nr3a9Prr7/WpeL3AnjCnAu6U4KxBDBgXj0WHp6D8JRDKzX9ZwBvO/MsgEOMvFssMxZbmV8GgkeF8mGj18ZcZKQFjA+XM0Y4mBcGatoTsnPhIj5E1lURygq8tI+3xnQl17fpTAiGYYFzg8JTN89PBXwVgoGgLA2eOPckiM3ikQR7a4d4BHnFMCE4dSF+ZUGbB2GGYEC5cQoAAiIUKD0VULnATPvAkxfHDs4YFAI1xcsaguAY7qnTZ4IDSxlvUzG7h0IWZGORs0iU1y0oAsd5vxTxBAeDe6fPnAkTjvUSJLUiiYtdLAUFVP+1Efztxo0gEdfK+tFpX2DgiolSz5EYhfSoXgjKF51A/B542uqBhUnpRLyIkvscE8rj6fVjR6fNQyHaKGbGyrYbjaXIexUuKdPUorIovlXMxYyxjnJZxSvI2Rl1S2FEFi3YK8yKOcyIILwdofEgZViu3FjDPYenz67fnn528dJ0K4zgKWZI2Q/c9xK0GYY9ua8sMIYfs1IxKw7SEM5D0dmZZ75nPAkBv8FfmvPMVzliPmZGOKc+T/3S/M6cfOOd8j9FIDl7c643mft95ztzGcWxpP8fXf/ZZFeWpQl6G3C4w7WWcGggtI7UlVlZmVUzZSOsSLbR2kjjF/6V+Dnkpxmyh2M2Mz3dUz1dojtLZkZEhgACWrl2hyu4Q/B91vEbEZVGHsSNe/3ec7ZYe4l3rb323lX+935XCtnwXfEsmp/8U6zvv+urV9f3Hj2039/G2DP4Rd/wUNWTz73vujJPaJfnyWUnm8qnJHNPPpueWTy33H79Z38eR3S5DAoZGI5xnIkit0cWEnH6TPtIov7m5o3IuzzFGJCMYarq6kn5mvodLdMK9eY30yf1ucag1y+PnPxe/zo+oJfy/7qXw8Axlvw9ODDURodG21Acnvlzc214fKjtP9tPPzqe5XiUQU27RLAKeKQ8uWLK5BSROcaNnPYSpTtdtR+aiECkvtJtXW5alUeH5t4MYPG7nJg6uix9Z+yfRaboCjuS21KAPJqC3I7xXnHub+qSW0VX9pxgerQzsIMFZugHOgDtbSfEAWC86To8KpcM6KAfzR6EQOVoi96B32lSnfPImbYC3dRhRa3RM/Ql7zUrRGemPxOj3X5hdAaZBy45uZxQB6Bz+kR5XuQzGyINAa/QfeXoBiy6jJcooylG5Zd8px+mFAEsU6LobXRr2jcAT+qHMQI2gCttMy4ifoAN/rbqGkiRGwaIpproqedt3i4D+RtdivbAVuoEdI0xwCaCq26gFo+5apVr/kCPsjOxVwNnO560dxqflzyijZkUDpIADWCpfbbvKDCV3/AK8Kos7VSG955+If9+02jl1bRx6q7xj373m/HpgddyNvJ72YO8ky2XfEZ8CsfU4ofYG+Pftf9MJeXbZsQlGiad5FUwyuXLF1JvtFdApylO8iaqKU/63v07bWt9te2srdfxXlKA8Evl0kUp+Ec3eJVUFl0i4+HBqPX0Md+l/c/CvweHAc+RrfXVlTYy2N+mp7qNgDmDbErf1WsXPwE0ePYSwe2LQpEMDAbtx4DMzi+1N95+u10IuMkzte/G4vxCm5tbaBub2219faum/obiCc7PztQ+URsBVPdu3wlDvmq38r6ystYWo7jmFhfLYI2P9LfHX3/Vntx93NZ29tunX3/Tls4vtTPD9nzabcf7kprPtC++vBFBOtVGp+bb/PlL7bU33mnvvf9uAKPchyiFDKgBjGpN0/IK81OEMzMTbTxC0ItyjEWQNoLoJQmimkgScGQwzW0DCd3KliiR0IGAYxSMzuPCJ7Vrc+rr7Vhs7r42X80z2wGYVuf08o4MSzF9mKb2vArDpIgCTOiM3zGvKTmr9Uzb8SQxjDY4R02iNkYCEIT7MSXlQvAqMqSjufxtYOQM8PQov/0Is2jT6NBI/e6gWOUSeofF6gevgjIThof6/a6Ozlgfx8hYqXMQMG2vtw4UqVNbLFAQ7i7lFWazEpMilq+A+YAfESEeHrrqWwHBtNRpCfpPOXeg9mytTlLX7rZFC5vpx27uMf0Upg7tCCEFS9ErH7CzzLfyM0Kzve0oq/CJ/YoIA690NGDG0mNnOgr9m5KiLC3XdqQKxSPETklRKhH5dmlmvA2+OAprxfCHq0SIhaRzQ4Fso8hI4iMRiDSq3hnAM/Hy8WHlGaZ9DLdx4vERVNtVbBzstqemI+W0iFacGWw317bb1+sbbTtteB5eqZWxYWsTyqCSSJ9d/DFhSFHjRAGVAstnF2H36oGQ3tX7vuOR7/7GL0BBB6y6zxUWZ0Tyr+fJdeV1zxSIOLl8X7+dVEcvub940uNVR3cxEHVvVXXyWS15d5t3hrYAWf72LJnqlUFGazVtqCvHsQewvPCFZxkXlzI6B6WLHCm7Jyc9Zd8rt+pJWdqkYv9XTtWUsShHKr/xVCnVi1cutV/8ya/a+ORM5ZyIEOBx0xb24fJiYGraLqVx9u7cuVORpQJiKRuQr35WbV1b9EOTNKNr23ftq9vqvg40+46zWw/kP6uO6RiGQW5YSov2T//DR7x38j00NtRenH7etnY5FlYRh+/yvCkdMljGLXQwpe93/KsxFcnNb5X/lXaY3hRpFxUB5uglCfIAH13CsduUL5x7GGO6QYRqcWG+wEhFzTQv48FRk4MsvQWoMrxkygpCzOQe8o1WDCqwgKb2eeL0kjkOmuAAUgBuyulSEOKU13RYZ4wrZym/sRJyufCHPODtgJCNGGQ5YaJVkdjKpeWkuoBrU6+hfvRMX5uaGq8Ii8sGrRZcjU11C4LoykhuZH2oQA2gCbyQKfqFzioHLi86sXLhQjcJ4mwR8GGqLQyXz/sVNeqih/sFloA2CwpceAxfkwvRLuWzg3Qoh5gMA1r2vGJrnKkJ3NEBcnZtOUEvdTsAdFE7QBIAQRtjXikm4QUpOdrHucfDdBmZ6YEgY47Pffc0QEz9dCseePToUYFugQX50niN08uedLsAdOA6ElazCzV1nH90Nbp1AYUuGtqLCBvTChik/TWOJzoA7fxGFoA5vAng6wuZQ0v7jCnr2rWraV9sWcqbX5iJrD8rzCMwwxZF9RY9Czzm2aPdnba2ttFmF5fb2TjXZQNe0Tdkkah0tj0/1GWxGwvfnfNqGvNFAPaztr2zW9hoaWE67+GN3Jtu1dj2LS8vfjIeFLgRxGfzsqkgbp2QC3YUffE0RHnn/fdqGerczEy7fOVKJVUi5naM37nlCxUxoDhN/82GAWajqC4EdL16fqp2VR9O4239EO6PUC61X/z4h239zt32P/4P/5928Y3X26XX36hVbGcG4vmGIEtzi0H20xG+GL4M2MbOQes7O1xToVevXEwnwvIhEGFFAdMEPhwdmx48rryu/vyGMR6vrJbQzab95pFLaouAHdUQ23QakCVKYyANvp8xOUAKpPBoEJYwGXyrnzCLqU+RMAyE+RzlRKgqUpR2YWiDD0ABQRSlgXNB3NrTedSjYRb5AQEH+R4zyZugSCqSlnbwxrrNTL8zxCU8udd3FKTFAFaBFpNnHNNgnNIpgAhRDXr6BXjXKQVhDAzJ4FCcnSEQhetPvwHLKN5wy9DocAmr/vPMeLJoX96sqY50STiYYS8vCUhK2SMRfDvAV45G3ilcQNbKIps+dlOh3VYkL0JL4VoKTFKv8uvQ67SHAgF6GWSKrDaFDK1sJsl0WoUo0d5O8+lk+tYdTgxsCdWXsUkbjwKC/CYsLjqnfxTi3NR0WxwdaGcDwk6fijFPOcL3hL4vtCljnOeB6oqK5TfsZ0ytrE3DKlrlPE5jUtPF6fOp8N6pKPEXGQpbrWxHYRw+DzgYHm2PN5+2G082WlRh6wuIM8VkHgWMx3+VM5jevwzfiWQaxxL6jBElVCDie5fvv/9ydUY+/J7nXPU573i3uwXnAjL5LfcCLd+/H19pzHcgrKu/QFr+fQvcTi59L2t7cp8xrM/5V233Z/3lrpSTe7pbOjCFR7S5U7Avwvcn0+q5fKfP6ui1vyv3u997yrkDO92lHV3fOlr03k9+7Pqa/+orH/PSL7ynvLffe7f96Cc/CSgfKifG/k/o4Z6FxbkAsPHytF8C7wxPAAujoq1ffvll0ZAMa21NvaBD+tBrS3f12tV936M/PsNjfte4Tr44AaJe8lkATRv7kuMYjsiHWYzBvsHw+Nl2Ng7vy77QMZ4/2WfAzp8/X22jUxgx+VKcVfXSdwy+OjvQ2OkRU1yeIdN+6y3fLyczz9EVaFUOUt6tDgRagBJ1KnsmwAD4M8byJjm45B/4EbUBfEwjWfyV29v4eIBQnqVDQ5E2EX3I0EsxoC8ZX8Cv46E8EJKV4TV+0SHGXB5WiN6B4PS/HLm0r1arpX/aK9JV0frQED2dK1ib7wbcle6nL+iV6NbiifQ9RK9+0ZmHuw7Wjm4yQmmLqVW6UgK+SBdeKdrkVUAi7TP1ZUsORyltbq5XH4oVyFluoK8KgGT8gWmXthgDY8RRrrHLQ/JtnSM8G/ssjw4hjIsgxE50n4ADYIE2HHs0EJWj+4CPGsNcdHvli6UObQXAzA6pBw+o27QmYOh39FUXOqC9FI9aJR/aGw7H4pUNSn+kKamrFlal7joRxZX+1nYoZzs+AvQ6UOixTt+hl6nJMGOVVTQIbVzo5DL9ye6U45QxkgtdG6pHHvEzUEe+JOA/evyogOFoHJSZ6Ynwlz08D9rC0lLbzJiT1QrApA3PwmOrAWHnLl1ugxkvwEr+Xl3Fcp1OK/7Ly/h7sck6IZ/z+UsLPc6Gz0dio8xoAWBdFIxt7Tt//twnkKnQqgOPnUA+Gg9nLYDlIAM9MTdfuyjfvXGzPbx3r/Z+sfoBPZ6srHUdygAjvqOEeBx1NAMmj0F1Ar6kZnlCkvh4P9evXmvXL19um+ur7cHD+20/Ary6tlleF2/34aMnbfXJSgSkvx29iMDGAC0G7L3/3tttcc4RGRkVfc47RogaqikoLMGDEm6Uj2M/swf3H8WjOGyTPIP8s79Klxcmt8kUYbdCBXrtFHeYiqBWORH+1IPJvSMcMKLeQu+MLIKHsYX5Nze3oxS2w+gEUmRpIIwvdG2FY9qXgbELPoWF3hiI3XV/elTle0Y7KAorNjEEpvOitCgE9/JGCaN+iO500wEQ9qs2KlxN2AhKbvbud+F+bTBlJ7+JcNUc/oSz3oA4gh+PMXX2VqUJw0o01n9Kl/ID0j1LqYsAYnRRKwCekmUoKppKGNNvc+EUicPBhcbRltyjK4ENNZtDa+3LY6pW3aYotZMHbXsLNNYe5WpMrbwJfQbD2AzeVozgdvivonxhBLl5Em/3QnvKBlyR01LTAKfjwQX0oL82YabpAPfZ4QhfjJU8AISLeJTBEGFl9CtKlZexYAx4h3RmuliCl44XHdG4gHEU/HEA3UsIJ2Nrdc7WVoBhjOVWPPbf3b7fdgPInsez6qbcOgBWkcPQtv42XkAelk8dPcXks7rQxOfvX75zj3f3dO39/j0KO/l4chVwzP29q+py3x9cyqUAS/mEBn/YBu8+elU7T0Bd9+/kOml/7/qXz3YA0zsDkGblB/91v3V91wZtzXfGJ83syUjvnl6bvFzdc9/V4+/vX37ylfEkRwU+Yhx+9otftP/iz/+8+ktmu07Yvdw05EwcEiulrcDbq0gNIOk4GVGjpaXFyrN19pyrpy/omoxefde16zvw1TmB3cVxc2lXAQ28le+6sepoD4C5gPQC/aH3QH8clr7ohMjc+NRYG54cjqzECKVWRn35wnJ49mW7d/9+yYapLBESddBrnV4ReY5Mii7nezpRlANf4lV6DI0nJ6disExJmuqUdtHpTOADyFtdW63nzQKImjg7mJ6QnC41gKMEuAJj9p00zbu//zQ0BS7oEg5jDHPkHZ1tdio1pnJfY8wltftNrhbwU3sK5sVR5Bya1tOP0kfpA0eHHJcDnD7SeQORMbqBru30LYfeFN5hOedobpU6+oiOO67JWJbejr4R+aoZktgS4FTqDSCxuLhQNEKTApN5px87Xe5klrG2sblRvDIbXiqaifxmXMkYIEvHOPXAdCx9JSoIUJQjmj7RfQCIqdIKIoT2Ult6ietPA5rIExr5DAApQ4TWHpsc54qCvogujM0ESGomI88AeN47MN5F0tRp/C3AEunEo4CTfk5MjFXenhW0cshMm1q8ZUzxuUAOp5b9M2tSMp1/jj2CIbQdnQBMglbBi9Cqi3J1NCkZCf+b1lWnV81I5T4gE42LAcPtbG/lh+U3AQhbpNy580378osvSkdb1LW4MFuRVABXHhzHDwi9dfOb2P9u/0qHgp8Jze1OwMWpbYtEvCKDZLLAKCPgStt8wkOuWlUZnWIKeMgK5XTS7XYNcN/RUfo4PT3xyeDwSHvjjbcijOPtzt178cBjyCN8Q/l7JK/rV660tYeP2j/9/d/XihBeBUW1kYE2mPKFEPBxANW9O3cqLHz/3v3aL6QO6U6lq6tAlTD1y/ZPn/5z23u23371y1+2L377eXv8eKU53V5i++r2RlvZ2Ky9mQifMy3302Ad/fiDd9r0hB3hGReKtDM2ugu8RfXWoDKckgslQwtHj4xCwmfDBLOF5K2Gg74pLs8TLsrAgGKOUtB56SfGR0AE2993xIc5/W5HZQKiXeaj82gGUkIjQCQxMN5oBg6pMTmAZUUmBVoRligCAg3Q8KgJrfvLg065lThKMYQJtEt7akowg+t3oK8UZhiTAnQP5q2E3UBtnh20bzoNE/aMZXkpaRNhULb2dL/n+9xLuehzeU1RZrVxXRiZV0QA3C8n0MHdFDoa8AYJFiUgQd99owFRBNx97pFLIf/DsSIFBAPAjJdpPuebmQqvyGaYuUYxbatjjqKgKJBSBml5eSJ5Q2fTQc9tYxIByggUTYYohggtTpebIVJne43h3K8/cmVqtVb6SxHXxqm5z5TtzGgUx+CZOkqoVgMxlDU9kVcqDaUq2ljTsIQJUKOg0qZeVKAXITJe9bh783Bf6jkdwLUR3ts6ftE+f7DSHsplCO31Nxq89afekfRzPMpuOH0BvrS5AHPqwfdoaxy9u7ox6UCFMe597l3FO7n81lNk+nPyeN37/ft7n6ss/07K733n6tXB4yQ7nsBDdXm+bj+pIBd6VDk+n5TfK7N3+V75vXLw4PPn3bRHTROe1OldMxTTATGX77r++V2fu352be7V2bvH5Z7eZxf2V09IHaX5ss3ML7af/OyP2g9/9JMo4ZnIg1Vyoj39cSQp41aRfyuqlWXKy9YBojYF+sPjjIPVardu3yr9UhRInd+CgTzX9Um7Ol30Ld3y+7ftPaEVgNX93hsbxrwrC5XxCseVYTx7xgKYOF/D0VH9LyPX4cGUtfLkcZcCESAhOgGgMLoW7kjkZwwBlnKA6dA0qSIdoTW5pVM5Ut0Gy90JFwxOAeMYHMbO2FW/8q/ON4yhqf0WT76Tl7O5EcOXMuhwzq5UgRqE9JVzJnpR7Y/sTgV0aTPqLC4uBmRsZwwOIxfhlzxDD9HvBRriqJr5MFavIvv409Y8h9HNFm8Bjxzd0jKhJzmXx8Xwns1zovDy+dLM0sWV68ughtctcCreymvCjFGeZ6MMD31aR1jF3tGFvUhcOVO5D51sfA5QmG5URhpXZfccXvTQh57+lYQOWKOp5/SVLPlseg99FuYXCvh4nk1CIxFCKSRkyffGy9WTIc6z78wCGW/lGOPnGXdtFjR4CrylHoRgEypqEx2lTPfi2RRWbRY18if9yxYdHOyWI8k+sZdl61IWXt4Dnug5znPK7SKl9HWXu0t+/E4UtLcDXmRd1LILLPiRXtW3k45Vv/FxzTykMWaq2C1HXJFZNnl0dKh9+eXn7ZtvbsZWhWbhj6ngHBhlNE7457//vGzFk4ePg3X+oc4aXTp/vgC9Y+Nu3bnX/u3//O/aN1/eaJdqr9KhSlX4VjfVv++DsLQzf9h1ogB82DtDjbUqaATEcez6Ll2+8AnhunT5SgabAe2mqqBvwMAqoB988KE4b1tfXc33ozV3urq+VlONDtGkiOzDsb1t4AfbpYvXMsgv2uMnq3WMgSOGRGE217cLRX711eft6xs3IkyH7dnxq3bu3Ll2cXkhA33YtjKAI2PT7fXLr0XJxaAOxKsbsS/IQXvv7TfaeIysTuoJxk9PAjQ6hSwKgkFeRAgIIOO1HWbE0MK+kPnczFxtLktQSnDym12EOyHuFCEPCwAzd68yTIuRRNS87LNjbl6dCNmsnrBslVIUBQuzYRoRQF4Tr6pyDFKeJmMmh4rbONbjEvDRFdP3vBz5BUKnvCE70Fs0AchpizYDZAaQUGp7OlPfG2xts2gAsNH+kZHUk4oKNIVRKRtKCuerC8MTDmVjaMrVc3VURvpCyCjmWt2R7wgezxYAwYCEdy/j48B1oI2yGg94B161uZRi2lZeapRkN3ypJ3xjDzQ5FTwQuYP6dCp0sOrGCpxXoSt+xOIANA/eVgGE2u822kPE2rKAIOR3x0ztbO3ULvf5tgSbQgUaJC/La7Pk3ZYYFhcMRvj7YkSEiify+VTut9yc0kYbU5GmeQNVa3wLVGgHpZXv9JNTgnbolbfiyRCUni0ANpCCopbbVur++3hZN1bjAbcAbnyWm2bOxHOO/M2F10fSt1rJmfGwmetheJlj5OqBC8oQ7XuGGt9+/+r95t3l8/evHjCiyEqB1H0Zle72+r5X9h9e7u99775eXb2rPkdeqk0n5dX1vSb22uXqtd13+oWPebS92/3eayNj750cucp5UE399v3Kunb4znvvc6+ungL/lo4phKER9X3znXfaj//o5+31t94Ojw619TUbQT4tncHAAd+UvPxGIMOh0/iLUbENAhnktKjD6iugwWaRjAFZ0YQyfJGzrk1dHzsadv0o7zpXtVcfMVJ1L/f5KnxDX+F9hppnjg50uc927AcEh8YG0yc5qoe1W/hsnXEpx9PGoCJGZjD2KrGa7mQ8tFHk3lSJtgCT8j4ZrRRZ/TOV5gVckkURFM4lAMohZj84gQxqnih6pbSi92rknHFGHzrUQqSI07d0EEGS3wko1PYf4YfNOPz6IyKzG3pbLESflXGLPo1ABlZJ4+iL4yWqEuAzFOcrAEa0kLPbEdBiLbv0R8flCXpXVFO+GMdVRE5kXxRe7prV3yJcIUiBzNpTMjQTxdNofQfqbOQpLUa0ZD5A8crVq50tKpvE2e2AAt4G8kT4bdg6E4CJJpXcHrvjopPpFpt6o1GB4dRNh9Pb9E3NSkTPlpOWbmmDXC006wUo2G/3qfNU+sUOoC/ZqqnslO0Z7XQf3bKX/qIx8OvyGzqzhb2Ag7o4/IPRpShKx+8f2kA7di/t9p19wmoRU8Y+zY7OtThur8rkQHPK2d+SFek8caYLtOY7LwsSPIsmaKd9eL74MH0jK0Akpsc3z0/6WykrFa1Cly4wI2dX2XTH7Vs3K+l+cHCkHcWWT09OtQtXL7eRibEAtC/a5sp6e3jvYbt4/kJ746132rO0JdJQeuFZbML//u//qn36T79rH7z7QZtdPle0sqVJ/kt79Zwjh8/zOQ1L7fW3PvQ7azvyow+maksX5Jm+j374/icM341vvomXvlMhym6zvgxsBkp04v7tO+3h7dsVQjbiQqiSx0VrfvyjH9eqCaH4mdm5Ijg0PLcwVxUdv3Q0g31h0mmGOgM1MTrcnh+GGQ+O2vLr19q7777dLp6bb+MTAYERhqWF5TY1PtW2Nh+3m3ds3nq6/fgnP27vv3U9A9etmCFsEgvtAcIzwJzQuzYb/NMh3sbaRrsd9Lq+sdl2dp9WBGcp6NYGfE8er0YROZNQTlBQcjwLnS5ByyeGu8hKoYXpw4eVR+D4CN5UzED+UdxkkdKM14bpKURC0p92hDFEpWq6L99RBu6nePwdtit6FtAKXQwUgRSW5j1Nx9uSfG7JeO0KncsKPMwumb+OE4mwCP1SFAQQU1AwFDPhIEQ9ZuZ1YXqJq8KvnVLshIRRBlIYD/QkdKJPpdzSD8Crm8dPmfkNcNReAk+h23D0VMZbJBGQZGD0RRu0lcnr6Bd6R8HZRJDnU9PYxhEtIjwSG+UcEFhGj6du9+1uzzHTAlFIaSMmZ6b008ohQm0Vor1t7KdjE11tABYtJ8fwBNO0qUPqp+dmq70WVfBE5ZL1RWinAgwHMj41tZOXvJGXpSCIF+OmT1aLWdjQGXD9pJg6UN4ZAON3RGHkXz5WXhlzdBRl8J//+bO28mS7jfaPtuWzY+3SyESbCQ/25z5bWKwc7LSN48O2K4+nlBIeC4VSkPpcPWXVjUFnsHsXRev73m/u633X+50MFQVDp059KCOf83eGO+/uzDep0/3fXinD3/rcAc48871yv6uj3rq21Xfq+O7q3adtLn8Xv6Rd3ZSCsuqnunz26rWle97LfaawAeb0K4bEHb3y3eNz91jG4ATE9mjmvVfm9OxM++CjH7Qf/eSnbTzKGe8yHqI4hARowXumV/TdljZk3VQOujmnrtsoOXQJJrLiyikjNqeuM3Bzr0gLHdO1o+szOdOHrh06itc6Otd3aWqBzRqzfE7h2l16KTxHLgrkZOA4DNJLbFNhRmB0fKhNzIwGIEWW8j3DVftbpQ2ptKYigRKGumYqokfwq728GEujJj/T5qITdHj0Hxnq8n46h4/OoY9rNVzkwHO2KOKUi4aIQsiNIcu12jz99ZIuIqKmw4CKXFr9I8scZuWabeFcm8bURlNHnFIRi46O3YprYBDYNUaMXvUjsgdM2XsQeJDPB1BwcNFdbuj580uRfVO1IW/GxPSkNIbiyhDCOJmSKoc85ZJzPMshBMh9NjVnJ/XD8C3deOHC+Xbh/HIK4NDvFV31jQ4CUov3AJaAVQAzA1fluDi6uGD36V6qEz3pUj9EYwBsdbq0C8CkOzc3N1OcKdRu4+wCcSmvIv7pp9WDLrrTPfpuSngkY6/u4iV8Gf7qor0CMRY9AD9nYjs6wMyWaJzoq6luaUfVhshIJaJn8AQHADRTz91M0QkoTp30tD0RJagrj42tk2bwkJmsPF/tzu9AmKlmbTPdrc0VYQwNyASasD34x3ttQpt72DE6WtudY81j4fxX4/Kb3L0bAkDbu0FuLwMWh9vV1661s6ODtXpx5eHjFsjWLl2+GrmZaWfCKyJ8xmRudqndvXW/7e/stz/79Z+20QBoPFrnLOfi8JPQolvIoS1htxMHOrwTkXFes1xf95DpinD+1//Vn31ipQpim5tXG0NJwHfCCOZ0tzcdyXA2HsNUW13dbA/vP04hZ+rQUoSW0N8z3LwYUzvbm+ttWIQs7wDCj374wzY/222A5oT/yZkpFrSNz060q5cvtN/+02/aWAg0E4H/+ovP26ef/WOM72ZQ6+Mw2HD7xR/9oi3MTmYguuOBTqd+zC2JWgd5LNo+JlE7hNnf22mnAlK+/OpmwN5+m5mfK2E2r83wS/5k2EphpQ+YyApKxl+Y215Yols8lr39Z7UahqdXU15hRgxkcHkXGN+2GBiEZwRQAQJ1Tz6rI02qcu3HRYmWt5rfKO1BwCqDZrWMCIuQP2EfHR0PU3fTfjwX/XNaP++nUybpa5Q35qwVSxEeU3HOusSc5cGmz9vxsoTjB85GsKKcKWCRJwATLYEQnh1WAuA8Y/NJm8AOZIzUbXsK+RUFBNLYZwELDBRoAaQ9jXdqI8OJCK9I21B/gFjaQkA2N9Zr3KN2agoEu4b0qZsnHDZIn4wnJU1JPI3iRUPKQLSr5unTZ4bJNHO1Nc/zWuUlaHPtpRUpHj5ZGVWKfDLKMUIIQNqHjSKg+OyuLUzNM2KUKBnTpMP5fjICP0ARhB94OMcBUkV41Amr6a8NMSlB5WkjGpYhzd/pZtfO1BdRrGfp3AJoea/8y/Wt9mJrv12YW06ded40fPhnPTy2lbK2Q4PDCG6ezL8uL40CVoe+EWD1e/Wmsrz7m4IqJa/FGnNy+c5v3TPffd+7/uV33efedL/LN717OpD5XR2+dZ9XrxQ8oe/fFtsrJ/zQK/P7l/bpH12hXrLhopTVgc5aoZ/1XjX5O3yVe9WjTd+2V7u8qhjfpT25p+71eyjra7ebAbh87fX25tvvtsuXroZXu0iDxSc1dRO9SM8xQrxtzlalWeSfNldOCkUc+XbP4fODNjY52mai4258c7P9b//+f6u6jGPxiQakenLOANVIk9+86F1NLZBcN55c+UwOTXnru3b7HZjRR3TioHEcyJbfgR+OyMzUbE1prW7EyKyvFH/S1b39FOU9mUIiDwCkvqKJff8ApQx4bTvDWQcmy7BGPzLqnASR2peRM7IxPzsdEODA6N0CHhwy02q2zTHGjq7biRMvPcBpEhwyW0ZIOzHuaKJfnCfjgKNMlU4FFBtbfEWqZqaiK/MPL+KZznk8W3UBU1bZnRUpih4CppVZqQ9IGQKbEuz0b0Bh6G2hGaDmGRFw91dkKTJps+uRoYDV0YlKEUATTiwOp7PMbLAT7MmF5fkY9rPlmMqXHYt9ILM2U+Wg4xVRfmMtYl8rTgMo6ChjTn8XnXKPnEPWnCNnnzQgA/gDRpUvcsumYRiLQrrfnldkET8U6IodqpWBEpNCTeAqb1WGCz20rz6jO52mbbEpUnZcnPuaYk9bTIMCWdrI5lYbAj4nxowHnjYLA0C/rE28/T4YnWyrD1PIpn9NNdt+g43iIONV4g7QkB9Avfa6rBkqC7KAePql0xP65W8ySl7oBI4IHcEusLVs7EC8Wk6PlcMc/HQv4L7bU21jbS1jCYj3BzA79edFcILk/MX22puvR34n2uGLg9rIGFAcHhprk+Mz7auvb7XZhcX2iz/70xAMyDJDkoLTHmPqY7g07aF4IqdoAjDmE3tVfSCweccP7ur7V//Hv/hkcWGhOn/t+rW2FAQ/n0ouBglWbk1um19YamNT8yHYqzD5ZBhiugDJ1OxUO4oBcagngeb5DA4EYAVIAWab65thkjDQ2GQAxUQEf7iUgkT80fHRNhTQJTnu888/TX9etHMLU210aKDdvXs3CmMjoEKUJd7D3nGA2uV27dqldDSNTuNLWaUnQCImjv7r0HkEaH31Ubt960a7f+N2+91nv2+Pt9ZqSlR+EkF3lplEyLW19TAFw2U6rlsajJByv0LTilxYslw7Deci9P5JkBfar1WQGXHPY0AXBsUIAJjfgApTmRUtCy210cDzIOxaXTvJ577TUWIDEQARFh6eqJlImYgjpWbJeB2hkbIlUPoMjGHIfFWbRQKX8pNMuVnuTdlY4aN9pkJTbAE1RoTB4ilJHqcs3AQAYhRLk+Vp6Kc+yGmTf2XZs+iRhEeKwcILitE9+/FE+1LPfLzOXhSuPLKUuRdAvJXxpHQISoGX1Et4TGO4eE7G5vnzw9CIcu3CywxARfl4iFGulAFwWAIITKUcJzQYO1EoIFgfeNKmGpzLltuLBgDI8bGVrt0UK6OjToJtPPpy43A+mw589TLj9ypGRqI+mjtWJH3GkzXG+QdYKrNGP59FRisvzN9hSMo8HJHnjZB7Inj5NBGlsrW21R5GRh5GyFcOd9sqxWo8QxNx1t5iD23rQA969bhMdaFRfqOMKDyXN6DX9y7v7uu9XL3nqjF59f51v3V1YbICVPl48ti/uKrcvP8LwOPd3z6fPARw1TsOzUfluxNPeNZLWb1XPZf/RDm7qGIHwHr1ePP69t5c3vUZBOj9Xb+lDjf32qDc7llAJs9HTpyFymjbPueddz8op4de4dztxengnQMpjB+gXcYvxlH78Wa3UjD3p1/4l0GWZ/jiFP7ooiX/9n/+X+I9363prso5O2mn3BblplXFQ7V550n7GBBy0lPkdFGBWu/Vrd4YooMx+248XfpADs5Kzj89UCvm+gdNTUbXpBLJ9Oqmo0y9lZGtKcn96offOHYcQUClUhdSNLmlz9QpOmGFsaRlO/BLuYgiCLuLaLxq2zFcDBudNDs3X9+pA6RgGOemp0ufXLh4sQDMQZxEBEAREX4HZAM18kJF+UTAvPRrbtpigG6qD4+gnzbTNwCF8oHTKKsyzqVfwxOAMqfSTA+OoUPSnAoUyFc9lXpMXaGHhU2ObKMLASdbEgEG9C3+Amakk3ihD7Bh4cKZUyJnUiWOArxsC9JNI9LpEtg9ux2HFa18BhjpDONb06uhN3umvQC6qW56wJi57sQ24qs6K1dAgDMQHWUrHryl//gDSGbb8AaeQktcgqeBIRuDA4DoqD4vAEzb8YFyRKRqRqN47VV0LPBpz8rQMLrVlLLZqOEAaTRVB5tiNo2soAE5Bvj1wdFCIm5mxWr/r4yL+wFMNq4GIzxuXCrlJXYML3dO1ndOKHn3uQBw7u0cm4736Rf/6Iy+M2yafp/ISp47HcRtS5LVJ0/CJ/TAy3Zx+UJkY7QtXrxaG7WaZj8brMLxECUtOymyfMaq56F26eq1YJ+5kp06rSb0EekNA4XnO72lzVqDL8xMcvbRwncVkDh5ufr+i//yzz4xVedBm0zWni4ZJPuwEBIrGg8OJTY+r7D0hQsX2qVLaXQA1NHLCM9JyI8X5KzJ4OownMr62vjkdFs+fynEGKhlnpTc4NmR9nXA0XqM8sTUUBg3AhHCL85Mt7lZ4G21rW9GITyLtxPhFXbeD3IVoVpaulBbTYjEvAqzG7DaoDCG8UzaS4E852ltr7TFc+fa17//uj1YW22Ly+eqL0LNT2P07GrsYQO3uWFpuUM2YyzzN+PnKKaMdBGQIgIqCXgh8PyGwF3+QLeMG6P4nTKojfsKRIURUsZALQyQ7G81oOT7Lr/KkmK5XJiVJyH3AagzZWiuX91C8ZSb5dyAF8Wnje7nKVGowIT5dLlepZBiLDCqKQbH9VBUxQxpk2cxJ7BiXClJ9RFfnmMlk4YvjGaaWzwgEkDoGBx5bMrQTmFzCm4kHjPlIexujr/2oYnQUdhC6E/DW09WVqocYVnRQ9PWPHNJ85QPG8L7FlpHKArBd+MVMpcMCwibAqRkLHhIXzP+NgZ0xiQgx1sxFgyohEyrYQcGIhSpF+2NizNNAUs8brwoIJe/CfTp0ONFQP1EFMKZMGW60FEi35tqCqGq/b7K8EaY0si0qQQrNAeUKgk194hg1dRYhJ4Q5o9SvF3uyVD7/M7t9nff3Gx76c+zPPs8fPYi9OdM1HRNxpMXXKsuVYGf0pEeIGF0jAUj2fseoMQDLr/1xrt3+a0z/H73/w5odaMNEHmm9z2F1ZXRK8dLGf7uXd8HUL1X7/K591u9U4YnP/e++8OXi0z8YT0+957pvkCD75Rv9aL67rmuGu8FuBiiUuSdA1BAKy+GYzw6ycq6S9FT8jZNP78K3+zsWXBk76YAxhizFyLjKY+cVVkpHy07+dGuOD/hLc4o50BOz+qjlfY3f/23tVdTgas8o16GodqXttVY5zsM7x4gh3Kvfmm/cc7vBR7PyDflbefevORLuqnKzt+i63ha6/rj/XOGrPybm59sp/ujvyejiwIURMVFtk27OWqMDkHzei68q222kGEkpqOXAdECIuFT9KBHNc/3C/Mz0dPTnT54ZarVcWmRldR75qz9mgLOQtPhGLHaCT48LkfU/ncF7kIDukl0TMTjbH905MBQWsCRBcxEzOOIW4EYvWMKTCI3HXGY3/EuvUDOtRs4khKhzC5yCGwPFFjQH1ORBe6i2/RHBHwnNkPOD32aH0M3eyy672WAxLMaC/fjf+CBLA5H79HHpnO1hZ4+m/FHH+kTxgX/rMXOVT9zkdVKhE/59HQKLB1BF1UaS+rB34PRBcrpcmJf1TFEooFsgi05AA82iZ4XXe31kRSLhBlD99CbpYfRDLgO3QEn4KrGM++czwJg+c22HDU1mHpcFt35bBrRNKN7CoTlXd0WuOF7FdO99G6aU+kk2s5xVb+8W7pp0P6efo9NAIgqbSZloQsQWTKferWdDUEXX9DpvlMX+uA7751u7/SSq6cf8ETEIY++iCxl/PJdOWNwShxrq2bv3b7dngSI7aaPF4Npli6ca2eGujy11BYALlDQ38ZGuv3ZlCGiNjrW7R5BB2iv+rpIGzpYDEa2O+ey9GX+iSBqEwBcqQonbe21u+//8n/9158YhM0g41tpWEUwhnlD8XYCGJ4Gda+trlcuwF5Q+YvjwzDvqfbNN1+1Bw8f1AATwOMANVNKcqYs07V6hJBbfnr/4aNKUJf8DRF/9MFH7fB4v41GKfzwBx/G8O23rz//NB7CZnu0uhr0vx/FcT6D1xchn2pPt9faF59/kfY9jHNztl28eiEMGUXwMgSI0QssCYEzMOno+oPbaduXbXRiqm2sbbe5gDHTUrwjYA0AS9facBSP/X4eP3rcdtJHRDFfnWEtBVLKOsoNEKnfQiOErfB5vLtinPTPlGBFoPKccLfjJ1AZAKnVHMX8XfTLLsqeA8Qg4wq5p0wAJd1IPUHMua/C6yWsmJ2hIcAGrZsqhtAJQm0Hkd8ASEJgubTB5sXuB5QIu4pS2QiV8NR+LKm3m0aMh5J2Y7RS3OV9p76Mj3GjaJRjl2ohV56KcD0wyEuRX4Ee9kwBwtTHgNjCQn/0gYBjye6opNAyNDk+psAyHv2SffVXMmUUYEUCGPmAvAChsxFYhgBYo0zQHy0oOlOQo+PyRsaLXo6NwYPC3LVsOowu54yXIk/leX6zwSxF5TdnlzGWcnrk33VAM6A4dHie3xzDaSXLmb4IU4wFwcQDpQgyfiVARW9h5w7UGPQylBkz9BBpoQiOX0Rph9an09eoo075Zsz28/pPX3/ddlL2cQzU8/CbBQfKUK6FAMaOcVUWJWawe//qCj8QY+3pvSgq9KIgekLu8lvvUpa24ZUqiheUd7fUd3l97/a6lNWr4/t//+Hn79fz/c+aAgx9/8I/DFJPqRpjDkYp4zz7/TKL1/KOR71636v7+22j4jyFDuhdiyvybuxEcfF1nqx7gOXKk4rMLszMtflzS21oIo5oHJTKC0p7MoC1yMXqwpLJ/tMxShNVHvkg7yInVneTbwZHZNYZd3tPD9o//OM/VgRYfdrJYKKwtuZ/3XsueqEvOkk/O4AFWMiVyd0Z/27lLRklrwMVHaJDfO9d1EbBeuY7kRzUHom+mpmZbONTcexepZ2R303GNeWa1mf8gRV5tMCi5539V/Ib/cBQWs0oJYXR4+hKqRBFY1DkUnLKyO/46GT9Vh5/bARnWdT4OefquIseWrxjn63Kk8nvDOB8nDttrdzR6HT7UDrJYnen21vK1F/tO5a2OMBZOkA3jnmjT6PX0E3/9ZtNMl3XORFdnpK7Sx+lXltKdA5LgFvKKb0S2Tcy9LRIOr1MRwLjtpiZmJ6Kznua7wJMp2cKwNjHEjAStQQw6SI067Y8EGE8Lv0lakWvrjsCKDaCbSSj2oOXu42ju1wtdK181DTcbxx2oM75iy7fKRPv0s0dT/HvXhTN1AlQ0xn44DiA20IA4Bf9a+FEtRWvdRFX9wNO9LA2PDs6KD0v4uZvfX3yZKUCB4BRAbDtnYqMAVECE+S28nRDK0BQ+5UrUjc6lvYW0A//hRfStAJsnB8gxXRpReFiEwQ9TEEaE06N9mlrB2S/02vK95ne7kWU6Be/lcxQy5zq3KO9LtHYCErkcb9tbay3e/cfBFvsteXFpXbu4nI7HT462Ntux+EP8nj84qA9eXS/+uFIvRcv5JlxJGL3Yze0p3RaOsQBT+fzdyfLGBqW6NoaG11RSY2CJehyMeH0Ia++X/3qjz8x1QQV8uaBJptoSpoGRDD31cuX2hvXr7atzbWAlvt1iPdGEP52BlfB05NzYQqbrFnKyXN4FQ9gLbjodLt97067eftmNZhSsanhuaXZduHS+farP/1V++Ddt9uZ42ft/u1v2pOV1XYUOtlbg4E1CJevnK9DvO3C/+TJVvvixjftbAwtD812AxLzJeA5twm4ef50tf39P/19+7f/9i8DvmbbL3/9q/bll79vd+/dK8FjqIXFAQsrOyHchwFix8e8nDBwyFJLGBAnio5hZrSh2E7pyWnrmMSRTJQWgGM60zPAV00dpdwKiet5mB44sH9ZrTAySHmZuxcGFxEC6Mq7CdPxiHgfXuHrGG6rknja3S7/XoTD2GAQAsaTKC8lYEeulcgRr4YiwsgAiOkX03SUC9BNSRqzUvLAQxQD/pV4fHhAiXTA0+oVDM8j5fHJ67LXlrE3r0/wC9jlnjorMwIGQJUw6H/4QZSVEg8Lpz2dR0+QtJECUr4+leHJM4yALT8ATOWjMwVJEWPwTvjStrTJ7s8Eu4TN0IUWQKEyn0aRiGJ5vqZA87PvhcotLAGSgZ8QxX9136nUDYQNxHMKg2X8KLoUnPvUCVQhVLcak1r2LECQNkQ56leVVQrpWS0SETVDD8BQ9G8gMvbZrW/ag5WtKPkYpTyRnyo/5YyH/Z3nwArbteSvGouu7LqhPtff2pD373+nj15+c/ns6v2tDJ+//2zvs3p69/3h1bvX9f17evV+v6ze5Tt/G1s1I6HbyAHe9B0FzWDjkV4/vXvhi++/CohlrPUJz1dfUz4qkcuKDOR3kS3T+pwD9aNA8aA68m/wzGBFJYGO6ZnZdvn6tTa3vJDGxUCGj8cYrYArkZcz0QOAmTZbHWf6kLxguKPISkVpYnDKcEZe9IkD8Jv//JsC+cChTnuCwcFDNT755PJeUU/8l3e6BhiggxGsF6EAcBg5fP88stEDEgyV6S7GTWJ8LSCJTgTW7ObfP3Qmzsp2W93YbFPOZ025pv1EiGvqLXV6mX4JsWqLAzRmxMgXIKR1EpkBA7/VLuiRrd285MbSlaIMi0uLcYLHylmkz86e6QChAqSxdPuKifycrk1a7ZdlO5K9OEoW76DX072dNCP8nwfltFqBrz7J9/LPyDpHzoxAAcn8TTatXpZ3SWdwZAAIIDm9qzrDTpH56J+Mo3rORl7789zw4EiBN6cN6L+hJZPrsXHP8sk0nZWvFlmdO7dcNspeXPiPMyxapX+AC12AH6Rx2KKknFy8nDrpKSBIXrR8YJEt7fByuQ+t7egveodXLKrayH1sC5qUzs/36M0JBJKBsC7dhp6IbQKioqfLQc7zvpNni+NECU1Fogd7oCztrTwz+jgvdMdreEw/C3QedrM2ZLZLydDTgFLObGigvd9G/WL7ySIQxjFXtu15zFzNxuHpFgHgv8Ny7tlUM2jaIThCdtEJr+NxPKff8oONp/HXJnrZ3/rQ03FoWLKJTwDa0KiTnc7W0BPbWxttJbhie+Np5QW+9e4b7XQch739zYy/nOxXbevpk3b/3q3w9niA5GSe6k/7ngcbxb5l/OiJWmBXQtwptdJ7jHYuvojfDkO3uOFxHuKgPTM9zaHLK3/73PfGG9c/oSygz0sBW6YXB4f621tvvxlijIfw3QGvK6tPUsGLSqiraaUQWC7AqgO+X8V7cUj32TNtenaqhBlTLp071z7/4ota4u3Yj6Ugzrt37qSxR/ltrgRrLwM8G5Q5PjbRvvjyi9rT5fRAiHEY5s8ghXy1asF8/NOnAU9RLo6buHr5ahDsQpg6nXpxVAN0GHR75+tP2+3799u9xxsBA6Pt1p3btWEgrw1jQM2bAZASBAnPVLya1dVutac56E1RlQw6j8+ChfK+wsSY3XQigFTH4GDCKD9gDuN0S7RfBCj11zRHp2QCMiKkNv+0MvR5AGqFnhn+DJBwutPZeYYUqB2hjVqKDVN3Z1ZiJoymDqCoDHiYz4tAUj5+139/53/5u/PsgNgCO/kHhBEegmE1y2q8D9tt6LMX5iwPNv8BPyJuVv10Xj9QGUHNd+ohGHjN/foZ7iwGx0eOr+L1UJgubQOodQrgpBgjDuExbWRkTKkCX0cB7VEwz0WO4hWnbZQ7odMHQlfGKQZD3QCsKVBRObSnDDUkP9UYM7QUmSkBB/NWuDx056lRSoRS+fIZgViCfBBeZ4SM7WCA+NiQvJAIUBnVLsJEgZXxTPkv4xXlj1IWqTJC3Hmw5Zml3xWNiSKwMvJ52mAK5lQEnTfMSO7u7MepuNde9sVIMZqhp201OliiSqYbz0appMhvw+r1OaPqsyvv3f0ndZ9c9TmvAiDaienyWTn4yDP1/cnvrp4x9lsXgu+US++3Kq/32UDkve5Xru9y9T73/lZGKSefYwi0y2942G9oj698hz9TaH3/h69SulG27tNmm4EaZxeDzhPHqxXhyr3yvXr7e9FZ7tUKDgQ+qrNhY3yHhkba5Teut4nZ6dJrZM24jkYuRRvslZgHot8iUzHwm1vSIxjIgOeUDywx4Pa7ky8JBOHE29E9v/nNf67+9OgBxHFSi/4heQfq/ZY3Q+C+jKfIlAvZ6BX9LyfDEOR3MwB+w3siNKJtBdTyT1lA0YBFPAEljDfgQq+dSj8YRVEbe2+RX+Uqn1HH42lBzUKI9gIBHCLloxm9wuEqOYr82IpI2sXE9GTsRPRqdOP58+dCR1OkAXVpAxpFWspg0R0cFZslczJE621vIB3D8XcDAZFk0t6TZFbqQcS/aCa9YGRksLY9cnU6zxFRJ1OH0QN7GZeKKqVfxqLHZ1Nx2jnuQJu66CIAVz5T5bCm3/oqsoOw9Ib8nnam2+sMT40NR7elLJKjbkAE7wIqVo9yuCoJO/TAQzUVl7K804/SP5Rp644CUOEbbaE3jakkdfQVDPF88UvKKp4oXUA+gE8OSIBL+Fe/5ZiVvs/3NVZxCnw2XYjWFilxuMsxD1+xT9qo3XjX/mXkgl3TbzSxx6MpULoVCBO8MJ51TnL6Xs5mBgbNxmJH8TMdrJ0jY3LfukUqZFDf2dDJgDWOL/4x1WlaWOTPexdBDS+FRmQHfz1+/LBrY5wg08zADyGhI3o8myeL72kl9s9zpRuBL7ozn9VPl3V2y8bgg21j7XG7deu2kEA7F0fg8rVLrS945NTp2LToEaD2yZOHZTMGzg6Hn8ywyJ97FbvY5ePJaSO/le/tHWcQSu2KfMZPy9gKsoSlTp1tm5vsjr3nyC4nQD3RXb/+9R9/IgxcQCMKbHg4iufoIETua998c6sd7sfoRtDW1zaDrO34vRPBN+8fxoxw2zzvtdeuh1lO1e73gIPOA170OoO+dO58oV/gQHRn8+lmu3hhod364vP2N//hf48QpjMR8IX52XZ8sNN28xocH6l7D4RYgyRtJCsZ7mn+3tyMcd09aJcvXqwkwBev4g2FIH/1P/6b9p/+9m/aTu6fP3e5Xbv+egDYkwy6nZTT6TCPwRclYby1lYKyGsPu/xC5I39873IMThn4CITvypMKsXnWBAgTWDGEIfbTLiFoIWaJfTUoYQrLqUXRtEEkaT/3o4ld4G3idqLyIuRRWvnLVh+8Db+7j9bF8JIpJXlW7lpYBzDp9vLpAEa3G70+dcn/9Hm98hvFILdOe56sr7U7Aan9ZwHQ2WJu019AAMUOWBEmxg4IN9WKkXEUQ71r2XmEpZLm0zeh8TNR9KYQhe6HIoCELY0sRT8eY5DbQv/+3BdwFgXAOzJdSHGlueW9A7wMiLqsPnr6VHIoo5C6IoTRwQWOABWCiQ7aqCJCZ1rYWFKS+hDS5Nku+dZ3jD/FjAe6JP7OK6fs3Et2XrzsvDf7y1hKPBpDIpBt1TDaCfFX/el/5TCkPcbU9a0A5sInXXkxOOmfiFkdwZUxfhWl7u++CHNfyvvsxt22KwIWWiFUCTVyp3xLn2uPmfyrUDqinrw6oKM2j3V/d1fe/eC58KdX71486QOuK2WXW43pd892f/cimK5vfzsps/t4UnGu+j2vXhu+D+bIR+/7AtIZi+pc2s8gayqepoTru7RPFEPx3TNd272MdWd8Ov6Uc+Kze3qgyztPu7YmyWf9tT9d5R5WnwPSyDG5t3Iw/CUKJtfx4uvXa8PfUuBpzqm0yzS2lvVF+Ts6Kj8GnAM2g5G79DM/knX5oXKNRAJK6ipHE4ixKGU/OmitDAG6y+HRlsrlSTuMrasHxrxq+lnx6InvQhC/1MpBd+R/9X2MRW31kr4rq3g05QKc6WkbHZ2MEemOEuuLDJkiBAjo+nI0RJXTFk4p+j2PTNEpjCfDx+EwRWXaEuA1rdUbE+CBznAWcAkx8gRq0XdWilvAsBsZPj58XiBpXxpLyq1FAekruTONCShZzIAmC+eW2tjEeD5ljI/iIEb+xidHo+MnyrB3BpoT2h3vJopnnBl641TbXYQ25F+k6jBlm+UR7ZYKMRQ9D/AAYuwAY8opJs/7AQZoqo30peiS7YvMPqDRWPScI/noNFN3QJiZHjQX/QIAAeJOtiSx7xefebacdyAoz6ApnQtc9RwIz8hJNbblyGVcAYteUjy+p1MAAuAotTZbVwD+bIvpVjJkypa9SvVtJsCq2pM/RB4VbiNbcmM88QwA5NkCs+FV4w6kqdOzAKbna0uW8I2XsuhAuq1Al7ZEr5mCrSnG2Av6A5glG676O+PALuBPW1yxK6bvRdHcW6A4fCqocBD7DITjRzsGlBMROpe8kwXty+ei58l37i09X79xlLsoGHEk0MQLvunOA33R1lYfVZtFaeemJusM2NGJyZQnt9A/i+fGAtjG0+fYppeRm72jtGWsjYRvSp+kDm2h0+gaz3rRbSTQ1OVu8NOpvsH22effBE89iEwctocPn7StbTmOopdxuv/1v/5XnzhWQ8RIKFke2Mrq4/b44aMyMJPj021uZrEND4xWzgAkyLOx43EdBh3iPbh3N8hyJYNwtl1/7bVinkcPH+e35+3Nt95p7733Xs3vE8b33nm3PVx5EmO+2fpeyKkImDh1pp2/cLHNTo23jfVH7en+Tjt/6Uod/irEas+b/gieFX4rKwF3QZA6LoFyeHSora+vtKnR3BOg8+nvPm+HQZ1nhsdL0G2X4B5H+eBOEa2x0Qj1cLcbvYHkgT148DDgbqv1l7DaIDVCk77xSK16ITDKsycQg0lYDYDpNwqBn9IxqZD8s1oZQxk454zgms4wDbcTOuTWUh5AmzYR5IxaMbWwrpC3bTGAQsoMWDC4HaNJ5g+Yi3KnbKs96RPPirLlIVFIlSeWitg3YWhJ7DwgIPBMvNPpoH9ThAwOASR4chMkuFMGFAeaTU9PlcBvb9pPq9vR+OnuXurlMQTUKD9jA4TzyIFTu0aXYolBFWa2+W3RKgokZqA8LM9aNo3HuojaQC2SAPgtAqEcKSNJyulUTS+NR4kCxMbMRQDlhkmO7eXlEdZSMOk/xQh4ScYngEX4EETU1zSslaSiIAB+KduMeYFaAh8FfjbE6Y9BBZooowILGapaAZd2W9FbybMENzQm78CesS0DG5pQLMwrwXyR/jQAL3Wc0eeAgE9v3WmPwit5wE15Js9pq/I86Coh717VjpOX7viud9Vnf558TyH5bCzq97TFcxRYPZ+rijkp283d790LX/bu/f7796/vnu0u93z/b23wZxmUAlgnoDBU6ZWZ/8rIeK6LbnEs/mXdXvjf2Pvs3p5jhJdEab41WHnhDQDsMDqo+CX1+h7wEqEGCCfGJ4u2l65cblfefK2dCmLuTfGIlJO/lylzJ/yLNgCe3EPevK1LABmAS6R0JA6F1c4cBo6sLXI4Bu9G39mlfuXJk+I9o+E81TxW/Qa+QsE0L157QA266Fs5fGmHnDMGXJvoF/f7nA+oWzSpZ9E5//IhgCOee55zGrF8NotwomLbxNRYgQ3jyvCJGjJYoh8MZTmWqQN/h7WrbM6VhUIcVXS0ez0QoS5lWNl4OnQDvCYjR3YgN5W5HWBifyoLBIApMEufPOvQbIc7d+OCS9QVgqRPpq0AAGkUdJboZu16ThdE9wAJ8pw8JgpT7cjYy+2UHgNEBr5XlBsA03byyF7VVg3pk7E3pWz80a7bSDqgOWWFHb7j0YyPCLZo3mvXXmsLsRNmhdCaXq8UlNxUcpZ7DS9nuyJbVQ6+Fz3MvQEVcsPYAiBYNKwcwBNeduk7HkUnUoaOmASdgatTudff8rM5rcbxSXjLd/nY0Sf3kR9gSeChHPX8zWmw7ZAxFYmn89EP0AIq2UKOsr4oV5PYMJf20celk4s20bsZazqfSiPbVuCaASnnPN8DufpTi83yzMxsQE7sCQCsfQux7WHrgJwO5PZsnTwzdQOc9Dr6SNWhZ9nLijKnv+yxtvpePWSDzapxSwHRGjEQkabic/RF0W5MXz4/aKsr9wOQnlZQYTj9vnj5YhsaH48eF2mnv+PQD9puaTS2wZ55cbxenA4Am6wARoE1DcUwJzJbkby843f2cffANOnZduPW/fbPv/t9e7K2HWy10R4+etTuB4g9Wdlsjx6vtb6f/9EPP9E5gwi9L51biBB3ydvLSxeCHFN5QBekKOpkE0OMOzE13SbyeXwiRjqD4LfLVy4F2QI7ErX3arUFpOu4IEy4trpSkR65CKYmf/qTH7f/9r/5b9pBBPbc4mII0No3d24FDG23qJwwx05bq20uOgafnJxtD+8/KAU2nfr3w/CDMb7vvvNmBCXAJL/9r//ur9rv76+08dn51HMYz7W/zSzOdcKecs7Gk52bWwgTT5RyYnCF54VWrWSxjxbjiEFt01Cr8dI/RMZgGeOTQW415452PAOAsFOkp8ozsu9MbcqW74UlAQ3zyJ6VSEoYKfpjUccoESF9wM9AUkgA1FGesWTa6gtTZZRT5S1EucQ8laEpEJN3TKfNVBAmZ8z5WUcnzMpAAWGOdRgCQqMQJFTWLsYYPb8TUCBQ/gO6nDUd17FYlOzTYnAd13ehcyHfw9Tvb0ZI7gawabsMXoi2OgqFcbH5Y+WQxKuSsCxMb6pbpABwlQ+wERB8itJOG3lJQuW9I7F4W6INACVgVcY5NVtxI38G+KGsa/sMkpZnAAkrLn0nYkDpUdCiAxmI9JGxE4LOd/F0AQAhe964acizoctQeLJEOmOB7xhJ0zq8USYADQm46ZeeIvsWJOQzqfe3ek3D5rYCYfr0Mjxwa3W9fXHrVjuu/uTH3Fc1onUu23641/fG1qVsyjBv3/793Tuj0AEUl7rLeKePXm7xro6esTmpqv6u6esqu7u3V0evPa7umU7Z9V6u3rvfurq6vwuIAg4n/fJi/Lt3yrFrJxmh4N3fK7d4F1+fPOdvQKsim2kjvvY7fvNejkHG5FkAUjkuVWbGOd9bmep+ZeBNq+jwwkc//GGbWpwt/hf92IqHvH8UPsp9L6odkeEoIVPIIkCmf0QgTKfv7cZxiB46Fx1j53VTVMPD/ZGjbvUd/r9540a7c/vOCQA83R2VEh3ASU3Hi/9evdJH+gN418aOZqkdexXt5PV47wB++psXgIEWjAGQWLeH74G3lynf4oLBwYCfcTqmiw55nvEDdER+bVujTlPeVjYCZFaFWcxiD70MSfp/XLIxPdUlpT+KIUEnXGkKzEjPTMTQjoy1nYCv2rw5ZY6EDnLS2AhTOPvP9mt38oF8b3qOcWMj0AogqPSBPFt5fbnfjMy+PKu0KQ2raD0xKCOcsdEXcss4M7jyekXB9Enit8iT/E+fRUGAMNFWNKUmRE8rFSPjwGmrHKTU5XOBtTjrOJ9DKbKjfc+OD4vOz0JLEaHe6j2LjHYPngbsrTZTegUMAkyMJZ7VBrYBr9P1InnaRN/R2fQ3JwAttLvGNcajVmazBWlHTUMXcA7IDWDRHrS3CfrL8ChgC5iU45nygBs3sM/AQTdbcqrshqAIOgIx1Xe0Cd1MOXoWgJWyI/+Rk2vc1TdeTqsUloC9tJUDZN83z3H+0Yuj3m2wfbpsitNfdqPLt2IjHB80OBx+TB9NXwsc2EHBopH9g92SQzboTMA9nYCH0Xco7VF2yXlo1tMdpXfzXacrRKFCq9CDI8HO2MLj5UvBjOPQOGDp+CA44pvY76ft+WHoEzk5t7zUJk92XqBw4YGSpbSxdFHGv0DZgKnd8MyJXcWXdCX5Y+/ZJnwvkGAD393YuO3d2PizwzUbwjnAX+zBs9xjurLv/Xff+sSeHzakc+r7hQvn0tn+du3a1WLW58+EEoWcXxUBHz1ZiRF62eYWz7XRyel2/uKlNrewlNdiKt5tDx/eKSbh+a2ur7T5+Zkg6MFSWo8e3otHstKmxifa9WuvVx7B1WtX2moE+t/89/9dW49ye5YO2c1+IgS30ebjlMObPR1wtLMVxgvwobwkfwMus/Pz7c14sU8ff9P+p//H/7P95V//U7u1/rSNhummJ+IdxfsRCi8z+DLEsQfYcyFaxzkQoghpGBdKpwTWA56EP4GScEAxgFUnFWXKgGMQAmsVKACDAQpEhFF9D6x0UYTUlwEBeDDYVGg1n0HmrVihyWPpJTcqtz8CYbuOyh+gbFI/72X/8DjC3uUZxOJXm12lNPMskMegYTqH24q4mM4wf06oeI4MjXyzYtYIzPj0TE0Lqrv2BovgOQ3BtJuNY/ECL4pB3AkwsjIGAKzVPCcALd1jXUvI0RBgXl1dzXfdQdnnlpbadLwGQNattW1FlIAwv73LKqch9VAMPEVTxGPxkseioAEtSt9qLlEGuYMAGMPJ2+JdiVwNxAjKawGUtYnxrb3LQlCAi8FMDwswAmMMmtw/XqKpCFLWPddNQctPE33b2NqoTRqHKaLQhliTTQMldyHEL3pwKDohN16ENsotY4bOprtEKu3/5ncCWqFwStszEfAXofHe0Yv29//0aTuKBQTCtBHgQzTKFXTJUwWou29Uk7vq1QGe3nfde73V98py9X5Tpm9FVoqfcnlnJCrK9+2zXTm9l+v7wMjVU4B1nbTBVd7gyd/ee5+LXukXI+E797mqnSdl8pjL8KB3aO/lN++9KZlqd24PxCtDzXAxkF2fABlTOdpW3J3x/U5p5/YqR16XfDCg6J333msfB4Q5rgWvikZbwXXv4cOM2anKixR5kprAIHGPrMxmNAecM5rxrTw0jkAqqDan5ppuTH/ohm9u3mo3vr5Z5YieiQ5Pm2bhfJElNEtD8VL3PPqGd3yosYiDFueEYfAZRQFDtDmdvtTWG/l3Jh58rSyLAa7oYPROdx5it3P+2RF5UiJ8x3muAwYiInixzlnNb8ALWQU6JaIbZ6/Kg01bbS9gtTUjW2AuYCoNL8fa62C/iyCi/ekBoDVyRG+kndpd30f3FtBJHfppVeXRfp4vgAC4Dbfxipabwo6Mpy4RKcBSLhkQW/yKd3KPdu2VvAfEBTTaZFffrNyuNI2AsMojSlnPoxM9WykYaU8lq4cegA6e7KYju6k4VZh9qVQB45D7D9MfD4qcWUVYYxNjm5EvwIof6FI6prcFkVxaQMUMiS0ibPr6PJ8ZeNEbFZmFUSd9nW5V1AkI3dk2LXpQ94jg4jG83Ot3elKgqyJb6SNg7nmrSNkFurnAfPqJ9+TWkUO9oXflGePBAoIpg00SjaLDpAM5jQAw1Q/00cbuu+NyRgBhsuhYQPd1jo9oY7dKtXT3yGDRSv5fai9g+izy1u1Nt1tl2DtUX+rkk7RdEEjkEFA0ZhUBS6s5SXSAdrhKnk9e+BR9nGgSgpT8lX6P/T86ssWG1afhsXjT+/uboflGGx2M3c+4jUQ+Fi9fSl3dzgHSP46OAiTD7wXww7/tVeoJ/6EvWtVensUXOAMIY0fipGcMMYmcb6/xqemUYWbH890eaPsBZ12UMuP64YfvfGJTs+FRCgV4epjiHBMxms+Pasrx9dferAG4982t9ujevTY5Md0WFi9E9iIgm3uR4AjQsRUca219YytMF080CA+xEXJicqZduvJa7QD8/OVB29pcab//3d+3e3duhZvPxuMcaGtb2+0gjZ+aXazDc18zrTnY3+7evJOOvAg4ehoQ1d/u37nflq5cbOMzE3Xuk5yF+cWZNjc20D79u39un9583C6981GbXphsg+lXXwaEcDrEm4IT7duN92ogeBNC3pQdRoLwbRJLIfGshbj70z40ALJsVwEk8XLsCM+bxZChbjs4EVoeIKHlObi/9l4Lgr546XL6Pxkk7HR7AjBSA2Ml6nEGZTCCXPkXUfRU2E7ApnZA1uwOZeqsMczxPFxwJopMnsPE9Hjqf1WMItIkz8yB7KbZKBpJiCP5LPyexufe0wWqTTEOE5KMkYbLb2IcaBueocvzXfTNdHC8s7RswB5dmDT/tA0zFrA82C9lyRiMpa65qXgV0e6mP+vswzwjNwcgOpM6RcssDkB3q7PGI3xnIySH8YQANJ6VpHab6xFifM4QlRDkKcqMXExPCYNbnBA6ZWws3nA2pEhi11ft7RQPoWGkecoii3Z87jYMlBQPFFotJ2E+HlKU6kDodvZVDFjagY9SjF53ghawZ2pKw9QbMtT4V8Ql41/RsnzP8FKAvegGZak9LgDYFhj/+beftbUDipEAd3ktjLjfjqzOTBnfjxABLnji+wCmDHJevX+dkYp4GfP0maGud/9OnjFWNR2mrrS1Kj65unrU0fubyTJa/qncd9193e8nZVY/3Zsr9dXWI2lLlaO9eVNf7/KcV7W9yvNlB5yU8+3v+ew7fa68lbQHCGCoi8ahjUgNI4A3a1rKc6fIT+7NPbxywEcKxGDk115PpsuskGT0auPiUy/aYcrpciRPR84DasKX5DYm7WQsT7WZePYT0R2iQC45LbUdRurw2ZSUM2b34+1OTc+XsVtZW2u7ccCGhs60heiF6fD1bByvuTiAM+PhtQCjOpYtytzef6gVEhYQR/DOwCBkB1BrR/mwDSPLwOBLqwONDV0hkuAg76Gh8S4p/WWMvH/hq2NRqNBniMMQ0INuZ9JnMsaI2syT7NDh0kxEfM7mXRQFAKjNtyMfnNowdNG00lViiMfjAAPCIs1GQ24rAOUekUF6Yjt2YmjIhsocx/62te0klMPSy+gN6OJ5AIZwGR/7h4lO4ZUCwdG/8pwYWjQ3K0Ge/V0RJTrOSvq56Tg5x3F49uMI2ufQVkmmrwIGMk50NSC1v3dYDj5eB2bpCNOmtiNAb4DgafSTxQND0dvbtqzIvSKY9BFwa3UlwAVMCD50Wzd0OtfqQrMA+lAnf0RP2xR0xdmk0fdEtvR26AnUHQXQWgBilsDWSMCxFaeca7MygCqgRfeZMrOfJ75nt+hmMyw2RgWED+Ks0utkV06j1YfOx0VfYKn2ssw/i7Zq/66MPee2kyULD0ZLf/sbzyuzNtVNmfbV3Ixz/TSgSn5enR0c+pByUSg2C0ir3L6MY00tRw5qb7ncRU5sw8F5INvlbIQP2UdTt7a3Koc9/F/OFAci9DQNSjd8qwfDOxU8CA1KU1UDHFO3H11rS5aMR+o1w8MOPLl/P/1/1h6tb8aOD7aL55fas/AAvS8N5ummrT0CxOPsW+H44N6jYIaDiuxWtC1tFMFOC1JRtAMbUZVGj8QBODiIbkhfYF58KXVmaga/x7Zk/ETCyFnfH//qg0/a6aM2PmFTzNYePVwLUDE9eardvHG7bW+JNIRB7RwcxhXGfvDgQdvc3mp37txtt7+5mYLWQrz9NheQIQJgzvryxUtlTO2c39c/HMEdqGmi3f2dEDNgJc9/+cWX7dHqRh0XgomfBgEvLS+3menZEGevffbpb9uXn3+VQeyvac/Dnb206Zv2ZGuzVmNaRs7oXQjxRk8/b3/7N/+5Pe8bae/96KftRz/9QdtceVCI2zz7/Nx8KSo5CYvzs4W2Hzy4G+A1Vh6B0DumOp17HdZLuTv9n8AI/XtuLEDO988jBBUpy8Ay7rxnngPGrsT8MD5lWZudZjB5cZ2B5GkcREjPtOn0UZIl47/39Cm1+i3o8qy8DCF8IMmzoigFNlI/BWH6bHDYJqOmIMJ0GfzyaijEfNdjRHPrmA6IVjYmJri8TUfz8Ax4Pwy+dvPwRPjkeOhLJTtHIOVAHL8IYwa4ViJo2kjplRfGcKY+DG7ptfEjFBWJiuB0m8LGEEao8VJFRCJs6CiPhHE8jvCbnmVosDEPtry7/KaPtonoD1i3zYayHfUjf3F2Zra8ScpkbW21vE2fRQQpQopIOyUJM1qDMVLqqRVZlH4sHGM1ZdfmePWmr9EWH4RMdfTVRIAnKGe8GUaAVX8rupM+GBNeGDIw+PkpNOkUBVOq72VAAcEokHzs+pYnbAXz5Z0H7fNbD7l1eZbZ4mn5fwfYKmakTPXnVVEk/KRCLarPlJCCvZ38ncu7ZzBGgcB8LuB18n39llt7gKf3Xt/n6v6Oovm2nK7MusIz9an398nV+92vvbrwcO/q1eH69v3ku/rbfz7jhd53udC4a3/GLOOrHBeDLHpRFzqftL1oljdyTzeKugJvZJisMrarMQ7ffPNNgPuz2k9wLAqWwXe2Xq2UjZEZGeXFvopB6AwFWejt9dftCdUt96/IQ9qhjaY++8NvjJQc1LfeeKstLi6lnoMWpdTmwmMT0Q8zAWHnF+bbG1cutdcvX26vXb3SLpxbanPRdzNjMVrkPzyRTlYkQ2SYQen0SVyC9MupI/rIYpyOt37qtLwc206Ql5HKwRyfHGnbRxvxeQMw4ujVWKatEzGaVi/Xea2cqNAkqr8cE8aYwanxMBapq/Y6jE4w1fQs+saCIX0WlUQb+gMtTUsSBLJoyop+rX3IDFnG0fSX7RuAQ2kaImJ0vileoMXYAkbGvMv5SnlpiNSY2qMp/Y9E1kH39U6/ZVy71IYY8vQP4AMAgLKj2rTTajVTmzGIGVPpKtW39LXbfxGQMy3HoJL1AP7YMGCqgFNkHZ+KOCnT1CJdZiERekixATKAHUny7hfR0Q+X9gEZLnZUOcCq/CGRJZuZ07mHaJv2dNFCua1mbDpZxXPEAVAGzDxH70exhGZxMKPb0LOblqNB6IvnzTYgcqtNiWmPvc7oRfqYHjZmZILyFTEEvG2fYWWkCBenpK4UamET9ql9vsLzvc1X2buyR4xQfsdXbEvnqLwscGjU8BU9y0bZCgmYluNWW34E+E5NTZds0pE1RinP1ijyk+lUvA7IiK7iD7qg0xGhUf6Wr4uf9Fs7Su7DU452spFySFU29/H9e21rY7PthjdfPD9sCwHrgF9/6Adcc0oAdHVtbD5t9+49Dr0G6/QdtO0sLAbKX3kLq6Qd5PB0O0gb8meV47f+8A1ZHh44HT1gJvBqe/z4Udvdjkz+xb/6808wymDQ38sXeXhfHs2rNiMiNTNTjABBvozB+vLLz9v9h/eL+Qitc8QuXr7Q3n7v9fZ0Zz0KQBLjmTYzNdNG88yNmzcC1gK6zkYR5DtIeivIbz6G0+G2j6MAd3YP2vmLF2JkeQkBI2EQSPpUCPj40aMM8H4bi0K8fuVKW0+jAaKD5wEA+y9KuBHUNNzR4U77+saN9jIKaC0E+/Cjd9vq4/t1ajqjitl4BXPpkxwDy6BNbYkg+W03Rp8n0VPOokC8PMpA/hkPU4ge6DBF2QvPMqqAjpV8Bh0ziGa5XmVUbFQoqmaK1vYLlsC6j7KgpJ6LqEQwKsE/AmTeGiicTp9EsTCcfso5s5cO2tsHTLsIGvDifl6acxNxh3ZZqaWNvElAzxShVTEQPIYUNTOVQHBNj/I+KQ4XL8CUH7YGYN2vHRjbuFfeRgS/8qTyryJ0qUcCPprajDDWrrzFEuoIAQMifG3VJ89OGYCgKUjC2O0T9awERpn7uzaJDZCNIgWGo5qrj/IlhNSH47kApRL1TRFSXsalA7wpgwILIBNlPD5IW6MH7PeW7uY3CyZsuGe/F1sV2ACzi6YV76XNBfqitCj04fD0aZ45emYcjbEpmRLDfBYJ9H2Bi/yrrUEyXpVXgD5pcwmqv9TvmSjAUqoZ97uP19o/fPaV5IYyKO6k5AuQZSzzsS598gxFUxGu3FnG1MtfoVe95+/vAxf39f7ugMvJc7l8j9+79+6e3mf3dq/vfe89f/ucUr79vlfev7w6wFd0QdSTdni5GKWuPf+ybHydT7kdCIsC1dcUj/9yY3jVatfwFGCSV4EzZVdZAf25T3nK1iyy40OBlnxmKPCRnByODwN07+7dGJ7htrx4rhwDxgVQj9uUMulAytjikoHKfdyKgXLqRxmK8JV3eoRzNx45Gwuv2maGI2A67Gn0oJmAH/3oB21xaqrtPlltQ+nrZORwNLpgYmi0Lc3NtGsXLrY3AsY+eOPN9pP3P2g//eiD9v6H77X3332rvfHatTi359viwlzKPRsdeRTnP+AievfFy/CT6Fn49kwAGH00dHa4nT2d9xjuofH+dibiLZqFdrZbIBsWnTCSFdXJZ4uSrNATdeCgOiWFM2Uazmrm2fm5ijLJ3zFNVqvMoxvGAmDpAODA3kciQvTGKboo99JtpgS7KTARglN1+gkdshvaiAxFGxreGjcRIc6maaea3skPdI5R9DuaYhEOJ94CRDodZxVleCX1qk9kxCksnLaK6Oc7+rebOowOzXf2mLShNIAimsOoW3xhvEU08YtxtHCteCz16g/REu33BT0lrYOucwta1PRc+le2I+OCXpxy0US6xt9mEipiln6qjw0E4royWs2woKn70qsCXu7D372jfpzLuR99xBFQr9keYEw7PVcRYbYCAAuP0i2ixvgf4Eo1pec4hGMZb3qZYyw6BRuUfogi78mbqCke8CzHBM2dGe27qi+/i4iKYsnH5eSeO3eu+gRPCCzI+zO1qLzKka6oFrvLdj0rmWIfS/ZiB8cD0tgWMyvFV7mXfuycgzxHv6o7fcPH/amzHN/8k9bEZgDf+MCU8cHh03b7xtex8fLQYvv35KXPt/OXL+WJ6IvoHeWfSdvkiB8HcywsLLfzFy5V//FBb2sKPEt75etmM+dXbPyp2IPwAsArkDAI2Kb/A30vg6tG2qMnG+0f/vH34dvopI8//sUnly9fDxGGijGsnJMA94Mf/iDg6Fzt1+UIh5H+4fbb337W7j941CYnZgIMbJg6l0ZfbM6QJMzCjEMnimhrfbPyo9Y3t9vaxlZbOrfcLsXLE4KNm1GbpT1ZeRImE0KVJJhGBiFPTE63xfkMaBSHpOwbN2+3y1eutusBe0fKfboXTy6I+HSUXLyZybmJ8la/uvFZexYjfGZAaDloNQptbfVBGDJK0dwy7y+DxBNmuHlTwJsVfU6/ZzAtOiBwmHhna7sEXvQEICG0VqtQpsTOwANSFK9ImIHnUXivQQnBeXYOowYSAEEMIJmVMeGNE4pC7eEfAFE+hrIwD1ChX5RJ/izh9GyddZkHaouGQuJdW+QfCCvbT80qIdGqSroPI2HOOmYp3ruwdE0p5EH18DwxlfwEnptNeE3fFqhJXwgW5SaaJZ+Kp8irPQ6YIvSExFJt0SFGi04y3eiMxcV49BLitZ9HIw8O44oMOC9MlA2ABWSMk6hcCVVoMzk+VeVT8nJ3ACKHwA6bmowQYXQKnBBZwWUKQHl2LkdvHmmG4ESYST/PJnSNEbWDuKjX6Fi8nihloJlxfvU8DdX+CJLD1oXg7Za9ub4eIxmgLbSeMSzQmP7iJ33rATCKq5Iz807pyVuj0Hs5ShQgpZxHOppnbAEOSZy//eLrVhscpI3o0QlwwFy+86z7lIu/vFzd6FeT86IMur8BEv/858cCOH7Lf5Tet9GplOe97MjJ1Su793vv8riri8B0/NP7ztWr4/uvkgXjGYUG/LuU2dVQzQlrhh65t9qivvzovfd8jUveyUz9HTklc34HlChdz6J3KV3CVIUrU92he8pgMJRV046Rs9pmIGNoTERByKHVuoCTtITy3s/Emw7fAyFSBURci9fTZptcKpsu8X1FOfM3/WHKE+Uqlye0Ho4BEdEwFVlRtLTl4c2beT+VV18bTNs5r8N51lmoTvMYi9zMpA7HAp1fPtfeevP19vH777Uf/+Dj9os/+kn7+c9+0v745z9tP/rBh+3alfMxILORmW5K88zpyPLRXgBaZDQ8OzzYF8Az1c6djzzKz4ks4ttTaTMDQW+5RBmkMgCmHMguupfxidHjnJr2NF3lQGY8jbcBLACNnmCw0Z3hEfEh8z1n0BQm2hvz4qE0gE4URdqJfbBpqvQTtkDEvgeoAbBa/IQv80zp2+getPW5FjXlJ3KsPYx5t02DqbWD1GH1Or0FRIpwxlaFH1dW18L3kdnU+/jJStuMnqZ/9YdtEKFjG3pOem3gmXaZugXarbbUvqo79QpU0AMcWw5l8WcEy3QijgTw5bWyafJVRQX1AyCqSG3uqXamfgvZ3LsVPW6hk6lHUSYRKJElz9DVI+Gr5864Dc9zUPUZsAIcTdNa0Yoe0mO0h+zbUsn96gKU0EpKjbG32tNeeCJcXaJ+gGvqHRp0FNRYzQaJ5AKxnBj6TzvMlLCF2mUcOrAT3ZbPQKlVmWio3/rPmaycuoxJ52CdqilH8sw5lyYkRaUi1qE3+pg9AnjwJFtNljsARtfQK51uKVBUrCOK6Ni+8HL+LD2Qcrqcr+Oi2+MHD2qvRzTx3GTG7nycnFPBEKKileMVh4Zu6QumGDwbOp01Y0iHdikotZgmbaDPa/bjbPRDyjezZPGFjYC9D5DLdJWzb3OHv/m7L9r9FSchxF788k/+D5+888679fB+0OHLMNvR8eHJXP2ZdtNeYbuHbevJZlsN4w0MjrbFuaUM1Gh6FuURD2h+Yb5dvXSlzU5NF5GEZoGWp7sHadDpijI5QwxDCHmvrT2JwSRQ8WYzcDu7220sysECAagTsraqZn1lNYIUgJaBOD8/W8j1P//9P0UhxBMcGovXZpLoqN29fbPdvX+7nbuwHGKdjdHcbtubG2EEId1uO4epiQC3MMLOzjbKVV28igI7GahnJ0milKmN6SSQm3+XVA+xQ+eEXP/sd8V7oaC6KTRRKfk8ojkiZDwXCf1huAzUaJhcQjyvRr4SJqpnKb8axI4OGEsbKRwMzjsC5CSOVhIjxRNhsaLPsml1EgzKoRRV2g6QYAhgjvHgVUk+pQAlSZoSLMWKT0+iMxVqzzOroTcBYKQlmMvVECauPcbyBAAhNE55AFS1MjCMp99pcMqN8s+7pcXLYWaKrOeRAlk+txc8RXl1Ei671VAHeZnKFFVM1ZUMPTMzVWCQTZULUhGRcDHv5CBC/ez5szLrqTJCFO8yD+q/6W+Kv7z9KCERTTTx+9iYA+QZA6tpQveUVwdlM7CAXvgZ7ZVzRNHndToKkPKYjDKKn4cKaXc39UEx6HcBh7SFEgQKaguElNsZE/0FEKI00oaKkOXeoj30U+Pe3/7h08/auuja6Sj8PCfUDXT1n2gY0R8Ki8DjwR4wMZYF6FLOCfSqMXHxmNFMhX737/tXp7Q6Q6Kc3uW7P3zvlF0Hatxff1N8+Z/v//Dl0kYfKct6SENOfld373Pv1SnWDmj63CvDq9fW3qsrTzs6fuo80pSpbXm2a2fKqXvIZydbruK5MkaiFabUA1YyXoD/6qPVMnZzC7Pt6FV+iz50vFdKSNmn6vgYOsTKSnVJfgfCGL69AAryqH58x6HZjaE5zfkJLzleC2Bxysf6w0dtKPwu97GckciY49BsKm2aihERFRZVJT+nM370JZ4jx1PRu4sBXleuXGzvvft2++mPf9R+/tMft1/85AftBx+/2V6/vthmpmNA+yOjL+Q9yWOKET2WFLwfwHkU4BPeZ2BCv9pvMfw0EOM/PhGAmbaJupsiIvdAAHlkXE2fiRod7EtyPtUmcj/HKP4VYucVHjVt5j1ttn2BLQoqNye3FIDNb9/OKoT+WET/ADmgTRRJ/Rxi400GOSIidbWRbcbWlCHZzkiHbt2KfvoYMNBONJR8/TTlcMxCwvweKci42YfQ82wDMCLqthDnHyDBH+qzMTlwaQqWbpRYjo9sv6Cc3pYlVvLRkbXXYXgK/7Cd9MTO9m7q7bbFKUCg3XnHqxxaMoo/RQNrq6N8djSbmQmbTZ8KX1ZKR/okvadWPkb+ZwLU6FtRMuO391SSOyCTsYqdRbNuapwDHJCRf6KKnUxIK5IHGX2Y8tkIemtoxII0+8jtVd9F2rqTEOhqejw0zm9F+9g5szDGkh2wh5yySyeERrVaHIA0w5A+CsysBvgK1jiVxzhxWMg7555tQzd0H4kjJOo1Gb7RHjanJ/9SBNDMfYAgm9wFKjqdAAjj7bSw5Joe7pRiF6E7OnYwf3j3MO15+KTt7ZDn7nisiQD2hfPLbWjMgrLcH54+czrgOkXbmquvjxPW2cqy2WExZZ+KzBqH3FB9FX+zK8ZA7jENmf+ih3Nff75PcyTrtwC6wfGFOADrre/jH/3ok5i1GLWn7fHK3Qj96ZqaPDx41WamFtv77/2olh7f/uZGqfALFy+VUXRQq1VEdgEnPM8iLEATBGmfq/L4Tw1UQvr07HQG4EknhBlshvBs6tkLU4/XZmwDbTqCfH75fKH29fV4KS+O26OHD9u83C9RojDgahTXF1/fbgNDE212ejbGerAtLc/WmZYbW+tt8dxiCHC67WzutLkZ+2ANtq3t9UpOrd2zM5jQtagTYaOMKpk9DCbqIdwNvMhVkJNlqbV3EUIKu7yxDDbmEbXBdPkiym6mmAQTYD6KHYjiTTiKaBw9jFeeBcZ4CJjHbtOUB8E+OApzRFh9rpyG3A9cWUlIaOUCUM7C2jUt57kIJ+EvEBam1DdM4T5CRbi8agl42hw1mWcws5mvzqgrR7sJaRn0jBtlhXlt5koJOWpK+N3z2h22qr73vB8eBiXxNAqH4pV/gMYAwO7TnQKTVvrQfqZMQQWeDzCxs7MVhj8KnTxj+hL/WVlIYBhIOQ+8P/SLRylqJXoX+liOjlAUhrIK1ObSLp+7faKelUIfiUIRabWMemt7s/aksYRYmLmSx+OeiDKCpwAfPpqcmmmvv/VO+9nPftZGQ/+VB3fi0aTKGve0J3Sq6Taf851x8iX6oqXEzQpH1xh3U2zoj+7G14VPKJfffvll+zr8/SKe14tYM9EI+wJZkl58h+p5rl7qTKWe6zxPALlT8FVm3vGjP33fmyZ3de+I2YGbCt9Hhot//ZLv3MJI1m9dkd8+74vu48kP37u6Z08A1snVU54F1tJ2l7+rralDPX7rgS5Xry409Ln3t8t9Xbu/A2aUvqvuP/lOvylm20pUvlL4uXPCuk04OwCrvYCqhTRj5fxtbWy31bX1yg8bmRwNn4UGGS0RXCsCRfcZfruRkwWyJ/oqYdeqS3UYY5EdZUvi1i7T5PqL9/djxHdX11t/nBBHIw2k/eUkBGD0thawstr9lcOWz3n7tr9krqZX8o9hNk7yY0TxZmfG24Xz8+2td660jz96u/3wB++0a9fOBwButccbq+1lwJUpyWGOR14WsjD+nLvVjfXoxIPKGeP4peBy7gwVeZubnyuaMabqE50WfZebWWVG5o0xZ9PiFyvOtbHbr0tCtjyeLtcMuGR0yTajxqhzYMm8MaKHS+9Fv83EuTfGW9HzIjPT0adAM1ChvaJycjoPMg6MqTEAsodGpYWElnSWdlkZH5kFfurIveh1TvgcWxL7QK8C0V2/uxWNBbaNX9oGhFZZ4SnRKWyJB/AD2wYUdSkgkd+Avr0APVOR7AdQK/q6vbVZQCKDHDoBsXGw8hmo8Cy9XFO6oZvNZSX7ownHsqa9M9azAbSzszPFF4Dm6PBI29zYrHGsadGUEakIX8YZxTgZP4AE2PSZLeE4mAJ2wDt+NVNSU5Uvj9vZ0ERf1UXy2AT9pKvIHaAh+lW6LG2vIwbTFoCOsy1qWo596Z7OlqlbU4B9z9FJxgR/GQ+RP7aKUwCAWixjHK26x/f6T6drg3FxsRH+Jt/oZZN5Dr1LGRUAyLvfaaTDcgKep//A0qn25MHDthbMsrKyGbA00FjI5UsXw//jbT30NLU4PCTiHcAc+RUNoysqEpZ/dlnQB2Mg393ik0ho0Z7si5LV0USpO29YMd8HR8TWSP5/eWqkPXzwpPX9xf/5zz/ZP9hKYx5F+TxOQ5+1hbnltrN1EG9rvl2//nq+22lff/VpCkkFIQghHI53sHBuoZ2/uJRKX7Qnjx9W5EdNBoYwXrx4ucLv/f2Ubreh4cLCQkBOvKL9nRDtsDb2pFjGAoYY6r4BwGq5Vmk+uHevIlKTU5O5f6/2CHsQ9PqMy5VnHj9+EKW40a5cPt+WlxczwBNtY32j3bp5u7aEmJoaz8DGE00LMbjEcxEtSNp2EQ7uhsLtXcXY23biUQxhhUEjAOa05bQhIMBURh3ThEGVR3AoqFqhE2bQD0JAYVD6In+nRTBiKIHLbllqd9I/5SIUfOpV6BVGkeirXaWUUrZpAnRUj/ETXZK/ILpCkMJXdQEEDBnBYKwZZcwqGmkFH4Bsyw3ROOUTNACUwISHi9k978K0XiKPdjeulZ9hIR4gEGbahgFLMdVfZeEHCoky4XXyXHlANl0FDCMl1d7piakK82No07tWkohq1cKBlFPGJzxTZYUecgbyWHkNaCbyaJowg1k5K3KprBJS3tzsXNFcuZX8mTZRsoAMAZCHQmHWEu3wMCVhg1lR2j4LRiIUhMxz80uLddLCe+++3959973iRe062nvaNuNINHlrKUzuQhmPvCJ/BZy/D0KALtORxktUUUTVlIyLQkBxtOYli35sRtn85tPftxdnhtMuoetOOTIU6Cyp9rvL08BHB8zUSSFXXkX+dQncEfbUC71qD0DiXz2NGGlzr72AM1rX55OXC2/3/u7xSO/q7j8BBrRL7/qXt3W/u9F/Gasqr36oL+plDHt1/uH1/e+//7n6ViXhfcDsX7bXLzUOKbsMYXiKvFL6IVx+O1MghIF0lqDpFvk9tk2wBQ8eu3LlWuTHoo+DktWKtITnysMOCCFj9jTUlHJqUgfA9jIG52za1JtqfyZaU2GiKN+MZaSm7QeEnY0hGg8fn83Yng2/kAMLT4wl/kEvughve1VE0SvjTr/6u+tvNx5k6tWr6JgYGhFpzpi8rnPSQEbH26df3Wg7kSuR1+ODgJ0AMKsGtYwjasWW1bn0D6MsFxYNazos+sJCIABB/0XDC4iFd+lx07Rn83vl4+Uf3rd6W0Sq9Hz6ZHpS8zlZQJT21Zim8aUTowPxJOM7MjRakRqABo/73hSxGRZy4W9g1MP0lHuchyu6ZaaAfrVNT+0FF4PHyR4fnypdaApUXqqj9aRa2DxXTpCpQMCOfJoNmQrYkyMKYOmL6T1tAzhEaPCtPDPJ+2Rc+9jPWtEYOgyetdVGwGHabAqzzrBN+/RhN/cw5gACHZmvq1z6QsoOUA98mVKV+oGP8A77ImIKsMsftkVPRQYj72gA/KTqtLOjZeU90jP5bGagIjau3PQ842isRfJswgsYWelIV5leBZzImQAEOpoCNlwAIEcXwKJvvdOx2gJohiwFlo3pZoB9RZrJQ+yKPF2pNXPBAOSB/U3Dq29sh/Lwf4FEeeIZF5v+4k+LwhDKGJRjkraQOQBXPwCyDsh24BR90FakjrMChzgLWLmieBurK231yVpbXU+bYwMmY2Pngk9mli9WWfLKrBam6+u848hpJd5j2LDeqZf0fMBm90don7eMJ/1tf8Hn+WzxcFgi+iPgf4/FifNxdKpt7Lxon35+J5hmpfX93/7v/6dPGAIhOQrJtB3PbivKRcj7ycq99ttP/66trdsrSnTleXsSY2Sj1Pc+fK+YaD9G2iD4zWDbrE40yDz77bu34sEEtI0OtMlp+46Mt+Vzi5XrMC2BmwJO5+TwGGxLO+cXlmofnQd3brWvv/yiGBxx7Lr/1dc320YMligWAek/c6rNzIy28+eW2pAE8dz76NFqCC0ELEoUYgRgaZtVgmvxcpVjdQjQYCQBDrlfoyMTIV8YN4zC2xAtkTugjZRvGZH8K/QepczbYQAwhGgQxvE3AaCgOg/MQAV4pCxJ6bb3mA4doHZGgcAAGDZUVLaoTRdi73JPeIR25wawMJw2QIXlmeS7XrRLkroxEOoVvZM4fhAa8WotZXYRRsIDwHTRtM67US+FsB9lo0wrSChH8/8V9s0zPGVTEqKJubkUK+ESni2DEGY/jBDZUdq4EForF5Vt6pHHybu0JNcUBeABRIh+CROLlnX5ABJjI2ToFgEAwHhdcjts8EcGrNJULj7FuzYFZgSjgWvcRSuMocijsaNQ0JjHFUjSHNb8Ml4KD3ppaTkKYbFdunSpvf/BB+299z9sy+cvhk5DadOzyg188jjAP7SwTcXu5lpttorWFU2JckArdKMoeY+u/FlGm4GXJG1ql/LI0KUFGd3cAISS5gJBefafvrjZ9l/kvtQtN4g8Am6UPT7pXfjCnykh/Y1guyf08r33niecqurv0hkpoNe2znD79eTyMS+0/P7Vu6e7vz6mIPcATso++TKdck95hemXf93facO3D9ZTRafevb376jr53uu7e/7g+ZPfe5ePve/IXa9MZXm2pvZCQ3QvIxgjS5FWZCK/U6CSgh1dhOdM3+eGot/zo7QhusjBzqXwTbdFBzAm5VzleUapItL5Du1560C+PeZEkhhVzXGPSDEjQ5cx4PvxtGONKtfQ1JBzAH2vLh1TPo+/8grJvfamHxUh83vqzIfiJ5epk1N94cXTDELobPuK8LjcRv3Yj5Px+de32l5AJmeIjK5ubRZ/AaDaPzI+UtOGI3g2+kWaAdqp27ST9nMcAEXfDw9JxLZtTQBadMSWzZbTlsnxgJcAn1pIEtlO4Z1+QK/Qlj6h64ExO+7Tl1JagFZAQORYpA4Qpf9EzHA83UYPAkrV7XwWDaELOa+uDrgAezGEqYPz6EK3yQCNPFK/mSLlXFmFbVzp9N6+j6JP5STnvZvmz5VngHZ0r8UyqRdoVp8LqLR5NQBI8vC6dvZecs3oblE0YM1JJ+TRVCHeM13JqQRojLnNhq1O1GD1iTjWofIZu443bKmxVxEwq/mJtu89n08lE2VLQl86nO73XfFXrnzMFcAaHUz3m042lkCqhQpsvXu0vfLH5E7FPtjXC5gGZI2TiKYIXDfFb6WsCFdsbuqzEEv/OsDWpXjgZScPaKspTr9xMuli9ZStCMgkSwX6qrHRYWmMceFU9MYFz5UOyliYFmdnlSf6dTpysLm5Ht6Tb95fQR8bcMMqEdG2FXC4tvIkbdwLntlpQ2bLAvoFWK6++WYbsmdn6mD32aahwTj3pzLGdAzQm3E5FVtTspY2sEtmFMjdfn6+dX+rffH14/a7T2+2r7+60+7cftJuf/2wbW0ftc9u3m3/8W9/2/75Hz8NMNtrfT/62TufHD/LYO09a+PxlqYmR9tXX35eCDZ9SaN2osCCcHf3287JmY12Yd+MoVu+sFwC+zSGirFfmJ9vo8OSo7cL4Ny5dy/cGWN0vJf3+0ZnBwAA//RJREFUMHMIFVqHZi/b5OhIoeb7D560xaXzddYVQLAfQykM+/GH77cP33unDWSwtuNByC8bHR5v9+89bPvx1higiVGJq7NteCzAJ9+IVGD/+ZRnmunp9lZbXAgQSJ2Msrn9mv+NwFy8eLGEHJEBh+2tp0HTVtcdlddH8EbjxUioXQujp2nFxAZaoh1GNQB4ADPx2mxuR5k5Y5MnRODHpybCEHYQfpp3R6UEJIWJn4WmGjYYj4/iEQYupZ32vzzuBl++QoWhCRPFEu4R6SK06b4GdQKUcjBjKfkI99PdeHphPgJJ2fZ+Y6C0kyJhTAbD/IQCp/M4GCHASB8JmwULhAXjjYYpTR3bG6kUU15+w7TAZcxB5UfoOzBqPv/88nL6ZFqmyxsTSSMAwDHjYQzVBURaKlxKPv2iAF4c8UQG08m0h1ClmVYz2nRyP7Qk+MCLFbyMnKNMPCc3whQLwxE4WW2n7E2ZdAnFqTUezOLy+fb662+0t995t7399tvtyuVLbXJmKkoj471q9dt2ytqJQd0vRb63vxt6ZXyiGE6nL3iKksdvDD0FQQExyF54A6jBa/2hB0BO2fDiaypJR0PDAmDxpU7lt0+/vtfuxitzjuppgpIy+K0WPRg7V+f9G3pj34EVoMULP4QjazyFzbWjU7xpTy5j5j48im/85l8xcf3egRffd1f3XvedfOWNEau/e7elatX3rt69yurd43ftrSvfMUh4wM/agB69unsg7Lt2dNf3/y6Dhil6l/uVc0IfxsY0jy1zek4TA4mfOrplnPKq7V76u0U7zK0IGIfsdDTK4e5R21iLIcxvjvx5darbc5DC344zYXqIzIvUW5QiEkDuaqoq//AcQ2XrFA6DXfiPM/acit3w++nDgLARuTlnKxqRRyqq7t3Y96KpgB1a6SPZFVknSOhRU9sn46fOULBeuSvvPpmuCa/m9y9ufhPdyfE4X6BAeyQJ08cMWgGaAFeZcw7OFuXtwAODbpVidGPACce7InoFPEQYu+R799iba3wkOqIMuSPV0oaMyUHkh6Nd5xvSs5GVg9y/G/nCFgAIwGbals4CrDrQ1+lCTDY/PxdaBbDGoeNY0psW+PjOPdqLRiInVuKL6tUCi7SBgyk66JmzoV/lzKbdldua8UW7vtBeusPI2GjlpZJvOXxWDYqcCkwA88iNX+w1BjTYBZ19BASBOGNC92o/vVpTcemBduI3QPz5ib4HaNG+7EbK4LRpDZqQB1uFmK4mc2wYG8UB1n6/A6jSaIqmqdM4iAZWhD7t6M0sADamVNHJeAJXbAnAkgEKgLLvYgf02Ru6zPYM9A7wxMbhPfQ0MwLsjAyPFq3xw+rqSvphg9eJTgaNKVqHHhzw2mszOtrvIpAictJIOPe0Ar1mTLsFCLaV6vQlebM9if333AiQ1gxKdDo7UnnJWklnlByQi5dpz6P2dGezTU1PRGVvt7//zV9HT7+qGTsrf01fS7N59GQttDzdRmNrHj941FZW1to7wR3rW2vtaO8gbRpN/49TJrn06urIABZvVroSGkbOn0dmb9xbb//df//v2//7//Xv23/8D39X22Z99tvf5fVZu3f/Yfvqxp32j7/9vN2+da8NRf8MvHjW+n78Rx9+Mj+3UOF1ZyTKz6KgRYvKs0vnEMIKR+BganImhLKPkh2AD2sndqFbDDAZRTU50e19BbHPzi/WCo/nqWhqcqwE0E7CWxsbbeXxo4rEYNi5menyvLa2LIkNk2SwgbsrV663t65dDlrdqgONCcIXX3xVYW+DpP7lC0thpFdtO8pyIESyY/LmNoDjmAj5FkHlUTZ9A6crAiV50ouSNo2FIe/duVsDTEgYxrHR4Xb//v0CZ5ZRQ/3hU5xSOToVFcq9lKnwKeY0NELJDAMmxihWBlJaFgHUlhdRaN1B3BLZIzChq+ONCCClU3kQVj8WW7ZiSCAFU9fn9J8wVO5EBN59xagBaLwhnr4D1nlnaMVj184UnzZGkadMwihMTJBN+REGOVIYnxKVSIk2wBhaWBlldSJDrr3m7ifDJ/rC+2EstEHhFIA+uJ+QMjymg/Btl1x5Koq4CzMDJRQiMwGsSMIdGwvIG+tO67fAghJBY4pJu3ifADDmR89pU87jU9Uu4G9ldbWUjKnkVFbTJ/b7Qg9G+/zypYCtq+2jDz9uH330cXvjrTdrioGHt7m52VZiLDfWt0rojB9jy4BQaFaVis4Nhe+O4uH53rQkxVWETR+KDjqbqzZAjDEBBnnv+sKooitjo89lRPM3AE5533rwuP3+zoMwUkBY+EzBjCfDbjy7ixwAIKk31Osqz5XbPVImGLPmpXz/euBK/WXA8z2ogu/wkPs86Q0fesblmSqjfs+Vt953ylSh+uqzTydKsGuTvyMXJ81zkXXP+6rH40qgPOvJk7q68rq/e++9z72rol7omq+rzJf5gF/zTz3kDggBwI6AgfQrd9eLPJhmAJA4RpUDmMd7oNXf9vjqPx2ZSxmPnjxoo1MjbSDybEsZ583JKcGbZImBF3VGz57Tgb5OpRCVdWCxyLBzaSW+AxF70WlH2+ttNPqWnqp0hAAgtKioSvqAn4Cy6mP4xN9ltIoU+qL/3TPSGmwui2cNQ749eQ+49Ur/Hzx62ByhkhrKYHpedGkmQFJ0Qj/K+U6vxye6qauaQYj82X7B7xYG1HYdKVt/n0YH0D8FSvKb6TLRMpt0u8csBFkR2bXtjsYDMsYE8HIZK04hQMD4e3XpFPRRdP33krs5bPShRG73VFQyzzqCRmQeT2AfNMEHQBDQLeJpUOgWdTlCB99oq6k/fFJTuNF9onx1AgLZzHcAipwxkby9/Yx9yjVVC9ibeqxoUV4uba/+5aUt9KC6zTygJedROWYD5MnRAz29sRNQgE89gxfZODsTAD5djnUr4EJ6tL2bUfhuLyv6HyhQnsgfe6Q/vUil4AJdBjg5cYaO03YRVy5IpcxkjG1zgt7G1XP4nGwDU44v7PQpcQP6umgpHayd8oGNvUgffsDrUjWMgy1afLe3v1O6mlyQFbTj1MgJl3bz4MH96oNynoeelZeX+9TPBui/rUcMNJCHBhZ5yT9ee/w4TvTjYIOn7Tj4wAzKg4f32p3b32QMR2oKksxOhBc52g/ur6TtsUsZH7zZFxl674N32uOV4JP+YJnQ+Ysvfp9+2aMsMnGEvwD36OQ486+epx2pPwqjPQ0L/M//7jft3/yPf9nu3n3Snu3r12b6ud7W87KZ/f30bXNtJ8+lnNj6i0tLre+Nt17/hKFg2FdXHheD8UYcpixqMzQw0uzyG65OZ7sDqDGXSMfLdNwREaaU7DxsGfTi0kKY7KjdvHk3vzFwAQwxYINp68TYWC3//vqrL4uoy2nA0YGd8I/a04CHvTT61ClzyUNB21sBnhHyJ4/by6O9tmOn4sGR9mlQ5VrQ6tz0HK3eTg2camNhlDMv+tvk2Gw8l6Dk0fEw2tO2t7UVQz3SxqdieE4LzT4LaBqqFR7ApQ0ZCatEUALHIwV2GVZbUaymHpu8DoVJbblBwQJCe1Fkz46tVCQwojXyFaJQ0idARFjfjs+DpghPFFN4tgBKJaVG0I4zAHbMxYSO4bDShhAR4EMJhqEZpZSf61nCwHuvlRWlVMWRCKbVIwFSO0/D7F3kZWJqKsq7mwKT58bwzM7NhJm7KUi701d7IkBCvhSQi8ACRpU3F54AFCucnDLBTABIcqNtIRyzYbpZKLZbaJC2RWiBQ9OInXdHWYjeEVIrdMyLp28BypSPLQHk2mkfJbW8dK72NOIp9hM43v5p++jES+eB7ezHoMSYRg7xmOOkJAfrP4NgUYiFEbZ3sGLlTLz5+cXFdunq9fbB+x+1999/vw5UXlxYKOUqb2xlZbUArLEBvoA7IWzAB+3Lw0+5ppf20m/5ZEf72/nhMIZc8ndGIWN/Km2ye7JtUoyYfxQ+xV6yQzGGRmjQGc5ABOOb3p/JOIrkRrO0v//dZ21PlDX3ptO5O59DXz87loZy9EcZmgJaQA1e8HdVXfLp/rrHyGUM0NhYqYNBrhw1Y+zZ9LkAWcbEc/7GRwB08cFJmXV/KikDkPZVLpfprpRbReXyGwDhPv86xOC9K8NVZdWH/Jd6C3SnPN+LICij7lFGXt1z3efuXfkdmAPGgK3U2oHi8Aw+dp/FH4wSKKI9nikgHBmuMUg51d78xlAoUA21YjDPiK7KWU3B0Ud7JUOSes+cpU9OVj1HJ+AlMqQVI9FRLyIHToM4CG87cq2Sg1OfyL+pz+Xw5HYMxbMAnqncPxJZZUiK1qm7P3q2aJ/GFI+kT5yoEKLu6RYb5FVj2NGi7g0/9Mjt1XU5dAI0Iyerq+v5QuRKNO9Vm5+dagtxROnuWrSUutCBE2OX8DrMvsZHtPokypvPBSLChz0eKPAVO2DKVt5m/+CZGK2RthNn2zYYi7OzFa2uXeHTJsewiZIwqk49eRXZNk1UEbXYFONXOiL9ldc1NT2TDplh2A0w7oDH9mbsRUDY/r6I1mFF4EwPcgy5FtJe0rSabhzg0EVATqdyJyXgMbpWSottJIgs2bQYDC+KtijTRrycQ9E8ubXoi+4bpgnzbgf82rcxfaFXTXvZFwv4qchUXpwrNOrx+u5TJ6a8qkgini27kfK9l36IDJZOUGd02OnYGEAE8AFsgCg6lRMs0gosz85OF3BDP5EvQJnaEXlUJ73PDtV+WxMBk7Ev6qNn6XdO4tT0dAF8+tuRSiJuIkZWatLdx3HaBVbGgVF6Nr+dCfBgL+RFYjYOrTxcWEIUkiwCzMCkk2EGRwejlyOXAWRAs9w2elbuNblwnNNqHOH12BU8wLbq01YAzHTGU67Xl7e+Th1x9jOuZq3MzFjgd/Rsv608vN8Odjbb9vpKRcB6EdUHj6VPPWvL55Yqqkhmzqa8JwGCB9vP8txanUIzPjLZRRqfH7R33n27jU4uts3wmDYunrvQzvalrk37yYUnzsRxfhk9cDzYjjNWrV+AIP0MDS5ev9J+/PMftD/+1Y/blStXoy+GKmhFbQ2NWGHZarHi8sVLbSw4pu/qaxc/eRpGevLkURjnWZNIaFAI49kBKxTO1j4qBr/OS4whMuC8tpkIMWGz5JOXgokIxcP7j0LgiXb+4pUyWn0Ri421lTDpSHvt+pshQgY2Cq4vRuVSGvL4ycNCi9dffyONm6uN3UQxgK+Hd75qf/+bv4vwDrTpGGnMcP/27dQVsxVP9d13323XLl9sW2tbafOrGMEI8cDp6s+jR/fa0rmZNrc0FYXs7KjB8uIk+0PsPAGbx1JsVkSRWissKR5GkzC55Cqs53dMcfTsRTEwRC4ZUFmmDXsb3PHUoPPwaClNKyh4P+5BQ8aNV2PunSBKYIT0Cax9wCgy9zHs6k2jiiEZChE2hg0z9pS2HKjNIHqCWkoy33erlERYGOt4gbnfZoM8LzlZcjcqmpQ2+l2OhrC+eiSMirYReuqAUNY0Uu6l5HJ7/Q2A2XoEzYTtJfLKCaCUbKBYZcbLphQoKWFzkUY0db/vTE8Lz6MD4Z6Znqy8ssItGV/Muhfw7Qs5CdWWNABgIpzoyBMm5L4zZnI5eHbnzptufKv4492332vnz52vJFo5XFubm21tfa2EH92BD8qqEuVLhef//s4LAGOkjIfIq0hedF97GoMmtkKhA1oSurWbh9Zf0WQRCKaDYeqmpfQXCOjGM8ogtKMIe95df5TGb7+40R6tb9QiDGPjHxpHfjME+SwNNLSzDJsC9LmmnBhc98RQVEQq7/VFflO27ypnIY2sn/OPomdItcc96kPfeuUeAKbuzwP4r/6FaYq3v33hEh981kJt7C7j/N1ffu7KUY8Lv/q7R+seIPLq/da7uuc6flVxgdi8VMBwMl41hZG+4EMePbblVdVUQo2Gsilh5ef5ImrqfhWglHFhK3NDwD+NlXtSlv34Jseny+ij1cjYQOS/2zMPbwA0Eq2Lh8KPokYiAprJwPtHT+DXbprHHnbRbdG1z0TIMs5ywYCiOg83jSiggfmNWXhDxIMhtx0GTigglraQdXRDk0rw9kKzvKOX7hRNUx6d++Dhg/ZkbaOmIBGOrmJ4OWJoJtqzvLxcNqA3rWa6rAMKfQWGugUxcQRTPnnkYJnCZPAdIv10bzt25Kj0Ry1ESV3nzp+LTuhvG9ubBWorQpr+cIRtjGtBV02jha6mkE0/VWpH6GeRhDQJkRTjXFvbhI5AjnLoU3JrKEVsgEk0YbcKaOTV5ealvzGmgAuZdQ8gZjwmJ6Zq2klerWgdEmo/3aU+tD6ibwK0HXMlklSrY9P3sTjQJKwPOE/9eMKsQu3FmO/NBjwLfWtaM/eY5sWndJcpugIEqQffmlWR1kAn4k+BBDLkMr6ceXpKn9C8HBZ0TIOl/3TTkfSDo4ucBJP7I794D72NVzlM4fWSzdAEeMTXykA7fRfF50Sjt9WJXS6frTpG47g6G7nLhaZ/bL1CBp0Aoww20MHmR3mGTbCAw0kAaGU8jPN27M/czGyt6mTHRbwW5ubTr6Po5fVghuFK/je227Ez2mFVZY1XxlAwwEwBmyta5zB5wG99Izo97QWgbbZ7PjhCWVYuLiwutLffeqvSnoCzl5Ed5yI7muju/SfpU/hHQCUgUcTq7bferOgXmzU5N1u0b7FB+wGPLwJi7fGXEW8HNrgXOeQYZcTnp0ba9Yvz7bVr8+3axdn2+ltX2g9+8GH7yU8+bn/6p79of/EXf95+8cuftQ8//iBYYy4YJrT8L//8l58YDDpb2BRjLy4tFfGE68yHW9XgM6u9/XSv8ibmF+fa7MJMiGgVwlHtMXLKxmZtoF08f6EGDVMsn1+MgR1qmyGQPIH5xfNtIp2zz4rzJU177qVTNvi8/vr1ZmoUsS8un68jPebnRtpm0PHzoM4zAStL5xZa/8u+9tvPbtbxAr/8xU/a1MxIu33zVjy7+Xb12qUYj8P22eeftvUgXTlQz6Mgnz+XFxX0moElcEAMD06ulmMSRKKsrpELIHcEyABcKFiKFZgUeXGGlNwig4MZXZhsNMoEsML4hK8LUfNc5NVRwt2UGAESaXJPPZ//GHdecqfUhFaFuSU+ZphP/qYo1QZIjY3Z2f5VMbSxAwQJACG2+OB0vFFGinBpAEEDOGtPs1RMgW1th5ko4rRBu+SeWC0KzOi3+X4KuisnCD88UDkJqY/w26WZhmWoasqggDVlaVomBhHwC03wBcNMGVDsXsCPDSxFHyl03/HShLd5ZhQU5TsRLw+yKS+9FNer+l34WnvQ43HGGK8NxFhIuL9y9Wr78KOP2ocffNiuXbtefTmO82BvH1sDUOAUcgekGc68AzP5GzCMBqv6XS9LoQE5QBmFly8Dkm07sh+avwifFoCKQNrUdSA0cJi0vWEpKLSvRQbhOXTipHihK+NFIRK8LjE2tIzhWNveaV/cuBnhDG3S91SdKln0GPB4wvJsKg8iv9Wkl3e/u1E5deF3gPVlxgs4TD+0M/dV3CzjU9E7/fdMxtMYV0Ir79W//MYZ8Mq3qYtR74x7/leA7mUAjF3aqSO/V39O7gHcAADPqNdFcbu630GE7z6rrwCDsk8+965eWX7zAmT1UWSCAJmCK0CSv+yoDThFVXXPZExqujF6raJmJ+WUbOVVUab8LTpWh97XVEy3DN00sXo4LGfiBNrPcGC4c3wY+RQUumprXy3uIRfb8ghjhPDk8Nl44qnbQhIowQpXxkM6BCf26cpKs+e5zVkZvlPFI9rXV9EMn7u+ezZtTXcZay/98F6gMm1ACbJaN1ffPZdX/vmC/EiruPf4cXuW9tNDnTPzrPS7DZiVb+dz03r6YNNuC2/oC3meqaBLvof41ZjyGWvRsYrcRFdJwdAWOazGRMueiurHjkhtQBegCM2BrtreIUBF7h7dbBZGXfS2Q7l5F8qjVzlR8k7Lmc1nektUBkigL7WpQAixSBPxPzoBBmghBUPqgXaJYvbAspkXoAdAM7Pj4kBanEXPAAaOEtIQZZMVK27pTnKNlmhLnwOE+ACwptf1X9md0xySRVeQE3lcaF/1hibOhTQeKume6dJtTG+iCdook7z6DajgcDnnlu0wPVsbh4ZPgOfJyam0JyWlg6bp0AFI1UbfAYxT6SPnF2BEH79VXnCe50jXlK+IU/gfrenFks+0svv7RQFGtDQ+oqHFfGkj8Fq2I/wDbCpvY2Mz+vdF7PRc8WVFCmGO9MdWTBLpI201XuwtHKB97Nrt27fak/DuzIQ9vI5r+pC97R2tJJjRA+DskSPCcL+ZJTmbothWwO5JJcA7kXEA79Gjlbaz16UJ6YuUrMmx4fbWW2+0saXF0tP49Wh/tzmh4lXkWOpDLF7ry7vVu3DF7p60h5e1UbNZkYNnr9peMIf9vyfGzrSL8yPt6sJ4W5oeacuLk+3S8nS7cmG+ffTeldb3znuvf1JRAAMQwyoyxNMrpk+jEPr69WthtJeVtHaUd8ZCgp0pN8uiDZLlzbPTi8UoczNTYaozUYi7tYXF0tJ8FL2T6vdq93sKDHPZHuHv/+Gf2kiAz+VrV8P082353PlS6WMBAYtBwy+e77cHD+61ta2d9vSZMg7b2b6zGbAQdH+vbe2spD28g1ftyy++rkFMZW1ubrqtrqy3mYA6idiHh88zmBM1F0wgDJroDyGciCeEsbZiAEvhRAE8fPCwBBZz8tTm5ufa+nrHREBbOhrlakPWvRpUyd8UA+ApkoRudh8GALvcqYCkMCvlUrQOc6irQEyEUBieQBJA9QJYll5jZgCsGDbjQfHaTFdSIaHQPlOkgAzvyG+AgrLsycXwMcjPU59dsAlwZyx2q20ElTLRFlMqBKeMNEENnfCEZHZeCSXcTZcCW/a1kSR6VCCDUTeFy3tDA/kwABivula0UDoBX8XUeSlf3ztFaPxeVIjas5WHxmNNuwBHXhSBK7CYukwLA8FiMJTO1YCtDz/8sH3wwQft+rVrbSF8BBSI+tkcmJLmmTEy9t6ihJUrEoAPfVfbOrziKZYerL4xvn7vppPYHNMHUQAxoqJ32wGAzvWj0PoouPRBNERSMJqnA6XQ0LSmAPNyr8+16jEv0bEOvHCEToVeU204NJuNFze/vBSZmGvLc4vx0O2NN9WWFubbuSiHc4uL+bwQz26iPErRFZ7h6Kicv9A9yos3KQ9yLsbEoplLF87FuTlXz1HAtXeayGH6B6jbv895oqIyXmlaqNi9Z4iKbxm2emmy39N2h2TXn+mnezqgxPB1gKfu00+fc/W+7+4LfU6+7/3d++7733smRZ9cRpfEalsVXm1itEQS3MvDrsFM+7pDtztjDLTgIeAYOGOt/eumKAMOomVBvJjWjP9u+m0F83HrC532nsmlOVP7AkZEahzJjD3xRGCdqAHsSlMgQ9Oj06Unj6MjTZNXdAvh0iybV+/GuRxKG4ejDxl2e2114I7jA6yLnnYgsLqZdhWr+APK6H2nj+lbGpR3X5J/AChX5Yl1/Uevr2/fbVGVZTDpIpuf0rtkgyyb5mKc8KkjipRh2h4wwvuiXNrESHqhIScVaGXIFsOXIiZ7kTcLm06Rteh+IJDOpafYG1H10aE4k/RPZL6ACD2aeugnNuhFAL4FX3QBw8u4M8zqk9fjHnoUrXt5dSgil9dWQnihp//wo/qVbXUfoALYiIpIpykdGVl3P4DMeUNXoE975TbXuKSdxtnz+Ea0py9E4ujpv9QJpDb7QafRdQuLc0V74NFUHBBkhgRA6eWNSu4XBFk+txzbttmBqvSLXLIF+AzI0F86iW1Ac21mq5VFLxoTRk1qiNkH4JSMoLtVsewUeSi9lzYZP7na6KM8NpFeQptyvFNfAef0oz6nrk7nh8dTj984nGbCtN9MAEBuHLVHfrBx8BzelI4kegdQccaNk0jg4YFgiJmTs3mfrKiwvL1atLW1UTRBK3qaPtd/0UpAtqJ1aZtoNjtw8fKlspPGzng6Uot+ePLwQbt/70Gbn19skwtL7e6dO9/uabe1tpkxeVnTnmfD3xeuXGpj5y7G2V4L/aJnIq8Wl5zqtwPCcOrKOAPkwRWnj1/G0YhNrrxQ4zrQDoK+1gLM1gP6THOfCQ/RLQAcV5SOGRw41WQ29L39zvVPRGAYDnuESE5mgC5fvlxMe+ubW7V5qnMBT58x5SRPoFv5w2t+spL7g/xGRoI2p4Nww+T7e0GmVkkCYReW8/1YQNVge+uNN8ugO/rBqg8J3phmKAbjT//L/6q9+drbteJxemq8HR3aRX2/ffn5F+23v/u8PV6XxNehcTs02/0cshZtGQkoOn/hWv62p0jA2e5mu3LpfCnloYA505s29nR0kjOoMFAv8dRlmS/FZG5bftGaueIMtIjD4uJ8CRWgYUGClVO06EE8RVEhAKxW0rBSuQiUFwYETuWEmA/GVL4HsmjSDuScHAyeNqnrIP2tFTUBMhhTpE5oGWPX9CWwlgGlZwEuEbnJyekCKRRGhWoZ0+GMTWhFeVDuFA8A3HljlDUvuzNSFJm+8Ug90yWYUuQdGLPvzUGY2Xddfk1nsNBTW2uqQzkRBsq7yjG2k5OdIktRpmIt258Y67bKcFlxswOwATmhIQ9MBMMGjxJECzilLYxbTa9GkfByC5AFjC449PjNN9rPfv7zAl92u6Y49BnY87z5fRRnhOxSLocgElF5AT3wV9GfDB1BExouEJ3n9BsoMg1gdWKKyP1dZIj3MxVw89QUALkI8O8BxlcRZIaP0mVUjHOPJwAvfZVHVEzlBSCUAoxCDG0tcnGW6rmrl9ob773X3rj+Wnvt0pV2+dKFdvXqlfZaQOYbr73Wrl+9Ws7R6wGgb4YOQu3vvfNO++C9d9s7b7/VPvzgvfbh++/XeYNvvvZ6u3rpYrtycbldu3SpXTq/nGevtNdfS3lXrkQur7fXr19tb712vV2PAluam21TThfoz7hGmdeFAGkno2yaiKIP1s+LKdLbDigVKHJ77z30Y7CK7/z9vd8pyN7Vi359vwzXHz7nvvyV+gAwnn4HHry0wW94m1FCV9EkfK8uLcUjgSXhE0GWjMfp/nwnKpkvMnZWYw/E+A8PvGizM4Ptzbcvt9nlmRZpb3abx6/nQ0t8rz66Eq+Z9gDuNcj5krY4GThtqrwvusLRPvHSUz7+qI0dA3hfHsbQRi5GI+uMLd5g5Lu2Ar3dyis07NELf7sYSt8XNfJeUbPIevHTye/5wcB0ICzfA1C341zW/lkVvbd3oKOHjlLXyzLYDCq9Y4Np8m66hxHd3N7K9yJIo83ZsPQWw9cdUJxxyPNytkzVWUgjsV103djXiR35TsROdFmiPqPNyFfkL32XfE93iQiSQfmLDDJdLTpVuUnkOf0ZrsiVWYzdlN9FBdOE6Jo4zJFHUSnyXeWkLtNdnBjpNrVSNb+L9klfQavD44P8v4uyA2P4YXd3p63GDhT4S7vpQPq+SJoh0Cdjxv0YPRswm2eAgA7oBeDkRqCkA0h2oe/SUUz74o1acRi6SmOgM13uxce2djBWgLh8LP2jS3q8DuiX8xx6GCs6Ea94p7/xCvoDLFYRcljp9rovjbe9lKgiIKYNxSS5RDiBsHKIQ1vjAXzhOysa3QXcFR/mj929ndC/i+yK0psStUoyGrN4opvVeJ7nusVNxhqO4BwLLgCV2sY+OSHH8Vz4nX4348MG78SmKAOvcib7z6r7VYHUkKAGg5Ni7B13iN/W19aqzMWlc+VUOhd172Cv+qTPx8e2OTkue8WGbW1stTt37sdejZYMVIDj5XEA0svaq/Q4jtiGDYpPxxYNjNZZxOSrggjBDGefPY9M2MLlWXvw4FHkPbqC45S+iJr73nncz16gTDBM7DQkxgEnzX0/+Pi9T0QrrHJBWAKGgXk/DCmP+9Y3N9v9+/dCmLGg0jB4Cq6N14IOzy0ttbm5pfbWOx+FCItBlDZn2w8gWmv9YQBbOSzMzLbZ8ckKQ1KOw6PO8BprC7NTYcJn8TBftEsXXwtQGyuimeJ8dP9G+8u//PfxLl4Eyc7EMNtLbLjAyOBIX5j+VPv6y6/a6YHx9urMSFtautbeevv9duVyDFg8j5UnjyLEQ20yzHMug0tp2gFecqHpPMmRGJCH8eDhwyIe4TCdRsBFEzBX73gFAz05MRWCyjeJUg1jSJodDnNY9TEeWgEPjC6QybuA0oVzRYQwG6DxNOgeI4uiVSQpTFGGJsy06ZiTMArlUR5jBkjyfOUMRNgqehYh89lgEXT3deCUZyNUTdla/mwRQV/GImAjAlBCnfbSIsw9cAZwupfQdXV2ngslh9FNL8pjAdoKWAKTUSym/tBNcr7tSgAQG1RqHyWgfVaiUEKUnQiXExX8DXxrLwYWNVOPfhIG5QCEeMYUkyjC8oXzqZ/A71fyqBMYPvjwg/ZRgNelOAq8bcoKYBSFAmYpn+iG6m+9U2KpVzTLPYy3qAjD0cvLQ38gS2t4UKJajKutA9xXgC398r28wLGAsFTbdq0mCw0qnyzl8+jZ81rdmMq1gWdU0RheYvrN8OEVNBApM/Wo/ZWjlb4SzFeMmEhFeHIqykFOxGQMI09SZBF96+84LXh6anIqhmaqHBQLL0QGhsIb8icsdhjOyxYbY+FNp2LITxkTMctrJk7PbIzUQvo0PxOZD8AFxl67drl2fpevaT+niH3XbiBH1OhlZDUOGdlwMeQ1mhm79D5vefdn7/P/j5dnesDL5145VVZ4o/fevarovCsxij31crTco02BIh1tQ9eiefrei3hR0qmlZKLe005L1kmD9+F4pfYZPP3quHac/9M/+1n7dV7vfvRWO0r5Z6ObRkL3qwGtVkzjVXJckd0ABMaui3q2thPPHMAT9TImIkfOzNtaD5BJuwYGRU4jUwFnL/eiH9Je0xgly+EXZZpRQJdS9rmX3mRAC3DlVRtA5zl0Y9zQvVguv5FVhKrflJF3hhDv7UfebdKakgqsrNU+iN2KRbqmprq1NzpOro0d6dGXHFSxKWl5eSl641lFdSano/tCF3Le/VrFpd8zRXd0eMGxXVkpuUoRVUeNdwZUQnSkp6IR5KwXLUNT9zgm6uBwr8onH4Sj8knznIiXysi/SLwZBIdOo5nxYVBFgwAm+s/CMyCMDuPQAQlyzZRP/6AdYCCyomyG3LYU6Ebv0h2iXfIPOW8S1zFljUkGvlbK53u6SuSf/jKWDD5eLUCd9uJRvEz3AjSAPT1kDCwSY39TYMrwHKAVUJh+uQ//opv+d9N/yjkqXkQHsy7GXFu0Xz2eAeKA2uPYAs5x1+buCClRO+WxU+qj29kq39WClVw9PqtIT3ivUiMCJmwbYmpUutHDh/eL1hbt1QKJ1NVtkjpQvCKym5/DJVKfBnLPTjnZEu0rFz1jZmrRuylAdgMvAKcF5qKfRS2tUkYPv+nbSHQk8G5hjgibHLjpuZmKUt746osav5u3v2mvxXF1ks5f/9XftG9u3kobYuvy28rKenuScYZ3jgJQnU/saMWVADB5apNLC4VRFuYuVjRu99GDdpC2n079pooP19fbQOzfxPB0xqwF9HU8NWZfy7Tb1lovX2V8T/Ka9YP8HcUJoDH7ls/PfwJ0YEpABwqlvCzLvXblajzwixWdggR394+CiBfSyPG8T7Vz8/MBZiNhmP62sHChLS8tx9juVdKwrRIePloLel1qF86db7e+vtn+9q/+ur3+5pttKopetOtgd6v9w9//Q3u4shaCjLS3rl+PkGbQ+563/d3N9tnvvmznL1xtF+34PBJGDIIOX4WoMeKvjiq0uL2HYWPswyzvvvdOW1oI0IpCvPXN7QCkyTCAvVmGY8RmKt9BPs+rV1E0YRADS3HyiIAhjDw85PT+ziibygGKCAFkDjQBHubgN9IW05Y2CiUsGB8j1dYPEVjaiOKkJOxbwojXBqcRMNstqJcyEVJdD20rihQB5zEQLnUSUB4nYQDorO4UTi4uTvnu8Yf2moqSHCtpX34HZZ8qS9FSqsrpomkDJWQhWpg9XnvG3AWAUaY8lPKWwuT6JXdqoKZQMU5Q/cmUj9wXXi9FAoCIHPH21QGsCEcDBwSgS3hPM9IfxsLv3b41oTla5WIO9ZfnIPrHeNPY2jIdkPvBBx+1jz/+YXvj9bfaYkACBV9+LEWh/PSFh400gCjvn7GlWKP7imesoHqR+pzT5jl01S/efilZY5T+ESxAzvSt59GXcAIbFDFrd9ZZpxOjbTfjdrjjjFDfG+6Md/4xNPpKcRkjBkb/9a8WLkRppPD8zmgyuJ2Crn1w8u84zzjyovvXgUb0qX4wwJ7Vx7wXCMnzvaidftSRR6nZ2WV2K2fA/C4KeCaAoy9OjCkhK3j70ejkJdphejIfA/BGQ+u54tGVlSf1TgZEc6o+ijltrIT/tJk81XikfmNb07MndPZyGavee/W3xiDtzWdX777//5dnPN+BsAL0gJcVgPpZctNFR+rV8jnP+IQONmB89cKpB/J2ojjHhtqVi4vt+qWF6KTR9vob19p//Rd/3v7kz/6ovfHeG21ta7N9/sWNlHU2AHeyFgzpX7UyBBalxcsXzl8oPjLtzyhWJDo3PYvMH0YhW4mt7WRGpNi01UCU8fM4aQO5b4J8RscAuTW1hEfyuQCVV+jMyBZf5++iF5LlvcBY3cdQAoL5HU8Bn3k3Om5Hm5U4yY+tkszDIl2isjMBlSm+dD79gDetZAT0GFT8MD09UXJQTkTuBWA4cox6RRfyt3Y5Z1PdpjmtTNwNqKijyjLG5Ho4+kvSOKdUQYyz/DGOoA1U8boEejSzYIudsYISWCoQFB1If4rIWUigXNEhq7Y3tzYqtYIO5UzT86UPjQlQER1hw1UROAsAJHAjITknM8oqIBedjw/Jm3rIaFRIG00/+tE77e6meCObkUdAMQxVR/jZ4Z5jgP+BB4adXQDyOMbsi3bXTEEA0EJATA/AAY6cfyAMb4vK0X9Al984YHQ+YFirUdMWOslK1uK93M9+01kijRjQeFndzhkEPpfOLVV7OMt4VZvoKgDReNPhHEkL2Lx3YKpzjpRlK4macs+9jl8SNfJ38UNoQe+zNWyJqB8bA4wCTeiibqkRxsPWU8D20tJS2Z219Y06L9MsG94CoOVvR+FUX9haES17cK6urxVgkwIDfLGfT548rrLfff/9oIhX7R//7u/aSkCZjYC//PrL0uEcITxAeM2m4GWL8nYPjtpwaDuWPj0PLa0onZsZb28FU1x//+M4XhfaYHDPixcH7fnWo3a8HXttdWxsZE2LrqXco5dtNrxqT03yMjVuJb0ZmdAvNBzLOI3q26k4AQ6TiSp8/jz668rl859IPkcseTwuEaDLly5FQcWIxog4guMg3pPDJq1IXFxeDuEWwvz77Y4d8be24yXKWZluZ+NVHh7u11LTja3ddu3qa20yA7K9vtom0qihoMPffvpZ5ejsUXCff94OYshtHXE1Huj243vt68/+sT2O5/T8RV+bXVpsDx7fTcMjUAEWt+/cryS+yZS1ubGTsr6IRz9eaPrZcdBxjIuoy/DIRBufXmrnAuIY+HS5lq2OR2nSV06xJ6iWMhPa/FxMTVmWEQ7Sxxjf3PymwJPEW/kavJVS+vnMIGFwjCrEyoDGFlWEzdQXpC28y/gTEAPhJUpm2olSEIrGSLzVLmoiWtJtVyFnA8gtg5Z7JfjzoggHoyc51Oai+sLI8sYpOfu87NtGI/frl/l4AgbAES5mnYdDKbqBQFOwvA+gxLESIijyi+T6SZ7kRVEMQF1PQVFmBI6y4TE7hV90FAjSDt5zRQyiOAlON/U8ciLspvjkssnviKJLU4TXo3NqdRgayhew/5Ip5zfffifvE+EBofcuFA8AUvzRAumzSGAAWNpNYCkGNPKlZHYc/yrP6Nt//A9/WQmtFWKP4gS+tdMYGI8qB5CLhBZ4yvfGQL4MEGVqZTj8Z7861T9dW2unjI0xSh2MKEVYmjuXKXjGsQccGT6GirGk2Kj4V/m7u0QDrcqTJJs2pxg5NWXE8KkS8h1jJaFWXy0Lx+J4pxJ/VZ2yU2PGNN/lHrGSym0LADBF5lm0EnFBv/yc/0Ql5OTlt7wYMFFjoFd9nKCDXfsxoUN4MoNFdqzoLbCbduPhVJ8XEAIga3f3Arx6Cr3j6e579HVv79W7et97B7a68nrADuDoQJdoF/DCoXCv6EtNO+YZw9D1MeOSvg3k4+jw2XY5wOtHP3iv/eIXP2o//9kP2/sfvNM++vgH7ee/+kW7/vrVKFILep63v/5Pv2kbO3uhSUBTeLrGNf21MWsBCfwT3hc1RXd8W4A08iX/TPQnf5TBEskdjgEGwobl4/WfDoDfbsNp5+RwdG9oLooO2OlDN82Y8Uo/VQvoOO+Pw4A/kUrfu8hyeC7fFZ/llYeLx4pfvE7GZ0eUhqyF/laMO0pNO+XKMqCOlKMnyCw9RafQf7VSL7zt5AjpKYwp4GK1egaxdAW+MrNBF2zHOKtDBMb2HmZOamYhNOXwdatXw+vhU/84kHLrjqPHS17xVTpY6SPpv7o6/SMfy+bS+508hZ2AqZpRidH2ru942XR6F3HZr745yg6/DQ3EMc946Jt2418r+uwGgL/wlDa6FzgylZgqqyygoeiTfr/MmJjVeZ5GnEpd5YxoUHQNfUkHmQp1xFCvDXSsewQi7FOpbGBClEiqic1i6SGbQ9tKosun6oCrMcdkctboHeMPNNfWSvm7Ik3kL3xEr7Bf9DRdSSgBNQ6DqVbAuk4o4DDkHsDH9JhFCMYEqMLT6lAGXcvOmUWQjwXYmi4Eru7cvl02ST4gW2CbBn2ziEO/fcdWGj9Ty/przGxLNDMzW5HenlybrnTElP34tBcoBcDxDhl4HKAlslZ6Ja+1J6vt5o04SfmNM7IYvLB0/lycjZX26P69tGGj3bt/ty0tL7Xf/faf273bonVn2ttvvdPOX7gQ/PFZzWw9P8wYRmZPs4tp63LKGRrtb3MBrdNzS+Hb0DZtf/lytz3b22iv9gO8do/a/nHuD31qgdbuZntxuNMGg0FG8Zcjz/YO21e//yK8GIcm/M2BJouO9eOUs2V9b7557ZOa4otxnp6dbW+88UYBh/SyOrAZgbt3505AlLCszcsGokxm2liU1NHhbhiWDn8VQdtvDx/caadfHOaZlba2sZoyR9q55QvtXLzp+emxgI219h//6i/L4Lz71rvtKIbwyZMnUXLbGfxHbXvtXvuP/+5/an/7N39bYOtsmHf2wmIAy1hbno3S/MnP2vXXrqbep2U4Ll9+vd3+5lGQ68s2PTPVvrrxZfvmxhfp+G5bvnAlHn+8sYCCoREAQjg5ir8MsuTNraDn7VI05oIxAKXNe9/YWC/laeNUzCc8jfkJgoEfn5gK040UeAJqKA+eAcay5Hk03wEScgQAFUabtsBMlIvIkAuTl9fFsBc67/LTeKS1RDjCUImYqZMwUg5pep5/XgrXAKqPElYuhSsiZkVWhcAjQEyepPHUWkJTADFMJsrFiABfBTjyYliBRSCtDHa+450TREqUMqjoXZ7FM2jHgxUtExuQmGgqxvSnMDcvq6Qfk4Yeu6nfytqjKOJ1ewiFpgSHcZGUZwO7mYmZCvkqT8QBgKR1Hzx6VGMjcZWSKgOetpSByX0VlQm9TB+bz+8Md3ffKwA9RnMzjoCI7H/4y/+txuD8+Qt5Ogo9gs9LqynNdFa5vQRQ77YYMB1CWKvcCJFNAE8BNFGIL/PsYbw4Y17jkzIoxNxa/WdsKDJlFwDLP9EwG+lS7m48faqbyj51Ol5maI9Ftnf2K8H52YtnpRQrjyW8oI9AFhrJLTJOwI/cQStjO2AaUEmB5nOtnjyVNqS9NS2a9veXAcMgHYCquvFAxq6MSsrTXs6I/f3efeut9tqVqxWxMRVlY0lH5Zw+2xn6onO4jLxUP6tN/ZGLgIPiz/zqnvxW92pTnqi3XL7rXV3ScBGv7us9UxdapU/oyCkC4mv6ESAL/RlmF9kgc69eGbPnbWFuur3/7lvtBx+9H9D1o/bn/8Wv2x///Gft9WtX2rnzy2166XybXzoXr30qZaEhHbHdfvfZ560/euxl6IouDApZN31ftMxLJ0yd4CnylEfLCIowMfQvIs/yXy0AcnoCx2XCCmeGhsMTPTOafsgbxe/SD9CMgRWZlJsop9EO73ixi3qGvqaFT+hbgC3tEg10fA4F78Kv2ltjHeP8MveuhFdr/8CUeza6D+AXdZAIDShImShjGP60Ozq9JQoH4IuWPnxwP31+UfsbgjvOBNZvRrNy32KoGeuyKzFc+nsmY8WZMM0FwFg9beNn47obPby/s1tRJcCGDqqFJmmLVYk70bO1UjN9Rp/B9NnqdS+gTA4vB6VmCXI5gBrf9Z8SoXHup5kPkT6rI0PzyJTxMW5yi/GqLWu8l9NZ0UALkehoDgcnJ8Akemsv5cn5swEqB5E+1S7OmXZzetQNrKpUXT6L1IjYoS9+FtHh/Pne2JS9ST2AMpBmWpSePQO8z8wUmEUregVvkmlj6z5yPzw8UM9y2jkAHTgbqr7T954nM+i1E3s7OWUfrYDO8JXnyJANVMkvoGC80agnT6Sx/k7ddE0puryASn1yh36JFhsrEV/RVNE7i9kixWVLyOlm+K/4KS98A/i5P7dUOxxnqG1SLNh+vGlaULoOGrItv//956WzZnLP45qC3G9z8/Pt4pVL7eHqk/bbAK6R8Io9Pi9fvtRGJ0aa4+eGz4rKBjtcutoe3r3X7ty6UdG33e3IVugfqF8Hul+6sNTWt54UT83PLkT2O/16fPQ0eu9lG5mYjjMXJz4264vbN9rjnc12Ovd6/jjl9R3EBgWXnA79ByILFkA9WV0JONxsN765VXqjcqEz7n3vvvfaJzZgPXUqxAlyNY0l/8S2B48fPixDxBgMjUwF2FwswvF+hqJ8HZAtJ2wo3oTBeba/k1c8oKPuDMHjUwNtciaIMoSenxoLY0RxhEGnF84FyKQTUe7nli8GsG23v/6rv6ro0bUr1yL8o+2bb+7FU0s9URI/+8nP077+yv+xw/TlC8tV/tTMQq0suvHl51FAmBSaPtWWzl2KIpOzFg8pygJIOZtO28SN0RNirn3KwpROSTdVyWvBfPsBk/fv3W/bUUTyyUxhusKmlWBOsfBouwNWI5zhxdoMMP8KtESZYlhhcVN3FFqXoxQFmHfGmLLmITCqPDK0kwfH4PFACV95FGFmhgzzd0uTbQbYgSeKrRTaM55Glz/mN+8VCUi5zFZNjaZuTC2cnkqKzsoUmZRDhG7Cw9o/GgWmrTwqAm9xgXxB/RaZI2gEoTy9CHt3sn+MZAwyQdiIMiPY+IKBBG4oqM5D7IQ2eCB973J5gEF0sAEsQClioF9Apg3+HLSuHQSHQpyZmi5A6Bl0czZoCqpnDcYZ0wKhAxp3YISXe9xWI/iPHjxud+/cbXfv3g9tTrUr16+VLjFgxgUgpgwqMpqXtoty4HkRMlOuz1Pvy/CVFXOirxKDrXTaj8J5Hu9etOVFlD9jYjDKKGY8iqZy6/IP35Uiy3e9na0rh6ge0JyAq8gj5bkVUPuMckj3THMxdMB05RXgdz9EyJVBKXdKspsC9tIPBtpWEowCklCEttIokJqxS+PKaJPNDHeBJe18EW+tcv1CB9OaS4tzcdKutWsBLpOT4wHS67mLUzIacBwPNLJCaeLz3Z31tD88lfqqbamvy/PR7ZSe8silMdIGPOQ3/8PDXjWVmw/VLzIcfqrNjvMuCizaRZkD++XxcwZiKBnDlwGu9mRaWJxtPwvo+ov/5r9uf/LLnwdMvl65bnJZgAxGnaycSnnKSDVVBh6QovDVzZsxto48G61oTUW/0iZjg6JjkxMld2iG3mSLczKS+ysZvcYyNAiNOVSiUyJQojY2Kc3DrS9lDYbH5YoB9/hEhF1/U0DkLXos446HGNfi6/yAd2whUZEidI4ewFtF9NSjM5wTdEZazwNoX319o+2EVweiDwA6U0rPorPpEoaGjO6Hzx0pdO/+/eihoUqatimo9plitUJclKdbkRgQavortdh/0XQPgIhG6GE6EihjSE2dicJkwEvWwwEBWVaVRodEdiqKF5n1rOTrkp2TsUUPC0VMPTJ+u0/3azGA34hPuhZ6dHKEL3d3tspBNEXnG+3rxiD0CS2Msb5wsskDh5LsMIwcYaARuO7RXY5xLUZIWznXAAsewTN4gjyaXmUza2U7WuV+33FeRQE5VWYE7DtJl5A501mapEzADmgjc2wJftNfQLSc1dRdkarQVTv0o5dDhlZWFh4exLEPP9p+iaMid7RzIuXMSbgH3Luzd+UFszlkTHklqym28pBzX+83f6MjXjNTBJyRExFDU5zOGX5ce40CfUeVTwggut8Y6LMREE3jDFq8AYg40Fs/a/YmtGE7FhYWIkMiX6did7rFCraikFZUOchp31dfin6dabNz82Ubqt2hwf1HD9uXX/6+PXr4oL35+hvtJz/+aVuYX2w3bnxTuyVIjTJFvx7gZwNuM1jP0h8bpxNUUerRETsdhDOjM6fHJ9vShcuVkiO4tLJyL3LW1ybnllp/2ijVSATYpq6f377bBqMXR6MTLHw42NxsZw732lKA/kiI+mLvsD1/Ksl/NeVOtKfh+zt5pu/td699IroTeJTKx4t5FGrjOoNCwY2MTrXnLSg6XpFVDCPDFGqUiWmwVDY/M9suX1xq77z1WjvOQG+sPIoAH7c33vthe/P9j9vl8xfbVBgS87zzwQ/ahUuX4xEOVc7W5PRcu379zfbBex+35fNX2ocf/7DABuV4eBhGcpZelNJ4PNk0qx1u7VRIfjWo+LU332q/+vXP291bv29ffH27LV+8EO9zoRYJzMzMF8g4f/lyu3bxcrseb5eB5BVKpDeQoNXU1GxAwsu2GjTNa6JwCenpMNfM/HRnkHIzkCCHRpTQOXGY02649mZBB2BHBMMUTkxX7dArX0J4HfNJHMWwmJKJI7xHB545GxpGIbzqlv92e0opp5s65PEqoCI9oQsAYrpCP0g+79k2IQyBBROEyufOKMUopB5eFtr3pkWVOWCVCWnLGAN4PFoRPAZE1EXUD0DRD6tmy5POF7ZDsGu4Z5yYALgyPnVsCxAZsCIh0h47aEehdhGKcFiExPFYFBaBFn0lPIaCUQIwCKw9evqjrPGfHZ4ZBWdCEmqK+NziuQgrkCFRlR6KIU/fRZwKkKZeCrLyNtKz/cPjeHnrtTu+LVjsan+cdi2cO1fTzJX3kPIqObkUXUYo9DbVQBkIm9c+Y2kDoyLydhCjJW8uwxsn5Vn4OUp5f7f1vUgf8uVzoCf0MvVaA5hO2qKAYtEvYAnodWZk5TDld7GkznjmLfcYs+KjGh1Rqk7Ru5OBcBxX5ZDlB2NdgMpzGXtya/wK8OQ9FZdcG/veM+UB515tZHyE+Wvn8YyRSBmaMJKcA46X6RE2Up7O1SuX27mFxXj6+wXQJPvKt7ywvNw+fOfN9l7AzujQmcr7cNKAMaa0ASsGTZ36XZ9TN7npplICBjOGxpzxFVXAK6ZOfNZe/dOldKJ4gsEC8k1/TwUQWvUp2vWnv/5l+5Nf/6r97Kc/bhfrnFv70YUX48kCsabOnY9aOTyREVTu72e+w+9xiug2Ef7HDx/X3j/yXCjqilwPj5aMbMVIDwVwVU5N6OCoEvxCT1DwuwE48qoAEYbYGFms82Q1zkrqPkUeMx4WTwxGt5oWGoxO6IHkbh+/Lo9S+SVTKcNQo0/RKM8aZKsMa5PfEooTkFvv+S33oxma6/ODlZXwcLR6+M0CjeHRwVpVfTb92I2OfRVnfC+8Ll/maeUX2WA6oCB6HNAK2om8HNfxLnhHfhmHCg8x7ltxrK0APHwKUOzn98PQQCLzs9oXjHhY3W5FOjBJkDmW+i3vSxSllwqh/XVkUdojcmR/JrMXolr9pzt9+ezYGY/RvZG93d3t9DT6rBZgdatOgQMUUAd5wH/eRf/JsW1HJiemSv5FizgMYKEIksibI/voQODYLIXPFXUKXbrc3vBh+KmiKRkjjjdnEjCigwEtq1KBImN3HN0vtcL0o0hP7b2W/zh92qRt5Ay+k1eEP3oR0A7QxpEPmA8ZaxwAEk6rEwvsIG/LI7qe4NmTk67dD8jWJzNAN766Efpb8dpN4dNJorZmUqykVzZ9XDopDTPuABJdb7GXzWtFxIfCs6JqNjwWMZWXJVIq506XAN3B6FHl6qf94uj0yq1MP2uc8pu+VSQ1suiYP6Dz088+bw8ePqq2AX0Wi9yLLB5w3IMv7t170G7dvJ3x2i1gpQ2PHj7M31vlNPBMOD1ff3mz/cPf/VPparMsovgc2sX5+bbyZC19GCtnRtsEQFZXnxQvSS8BgC9cvZ4+TJS+OQyfGb+zQyMFqk9FX8wGJwB3teoxtnEw4zYZp/RMdI0TEjYCDFtsx2zra7PhpQtTM60/Y7r14GHbuP+o9Z2/NP+J3BsRMB7W3PxMwNBybZdgsDHbtqOKMtoQ90iU3OjkWHuW789k0ACHsZHhdjbP2kcDQ4oyHR5l4Ecna6uL+anRduZld2SPnATHfhhMhDd/PB4gdCH3Xbx8sQN1i0vtBz/8uI1GEP7pN79p//jP/xQF87KdW5pph3vbtW/YQZhsO58x6vbKdtuL7Xz9rbejsM9GOA/rnMDF+aX29ttvtqsXz7WRAUuBtwMW9qofon6mLEQACahlyy7KXwiyjlRIXwI3IginijEBDoxqRRolKhpmibYlxXIKeGkGphP+KMyMVuU1RVlYqQOAUDi11DlMZcB7K1GgeCsTRY/kW5gSoTn1p+bLIyjf5cBoo532A8ii8DEvkFA7auc5kSAenI06/Z0mRvmeLgVPaQNQxon3ajUOpSfKpdxvE0tjpCVv8rC9uq0VGEAbznYROLl3FJikbbkB6mR4CNHszHQtECDgBL0iOMrlOURwz6RfVrnUMngANmMNGHRRB1uQ2AAwoCD8VdE4xi5tBJSEuBljKy1D5uLRDnikbelXec6hQXmYZYRiMzKOchwlkttzBt2Xls61acmeabvE2fLQ87xpn5ryDT+gL1DHqxb1q3FNeyqXLJ746oPV/H2qjcXbBI72Qs8yoGmT3I1ycNIA/wCFygFIPdqINgA5obb1iSlAz/g+NxaQehkZOQgA4up3Rreb7qiyAgZ6QLsMfJ4BPl3K8BIx6kWbMIJIAV4AxPBVaqr+md6Q4OqdDIjUmQrDg2hrKr/41XYGAST49NzCUrt84VKBS1O1wL+22I7m5z/6uP3Zn/yyziT83e9+V32oVWHpf00ZB9jhQ0nRImeUMZpXP0KzoliaTE8Ab5weShyv4k/Pie7aM+2tN19vP/rRDwO6ftV+/atfto8//KC999477VqA4tz0eOVo2M/t1Ev8wKE6qLFkKEWYRAheRJ9wKvA3g8H04L2RkbE6eHd396Dt5Dlmg1ETWaG/6BLA2HPAmQ2dRehEQfConFOgxJmMcqNEUwyFaZs8UltUnI7+GY08nI1eJCsiEKWbUj5jJdpknPwPTYxXgb7oI2XVVHRoa19C+qEiPXnWVbyXVzR5PY+nnqXNjnJ5Gp0kWVtbOHbOkRTtJy3pUOXu0El039PItSRpoIS+5NwAX6aCNiJP+slpxAe3794t3UJOuxWLu+3WndsxmvdrO4Dbt+8UmNQWESdHuHTTdK2mQWtKO79X+kT4ybsxz5cxihylwwJw5HAptspMzGGcosGh0Cl6FO3ISkXVoy+0E3/R3XKLRFYACIAHT0uWJx9oBdDSMWSFUyHPCSXNlNjHrXJ/Upa8uIoaAs8nDgLeJFs+o+NBnA91G0+8YTZBFBcgHzMNnH6a8rYTgdNSlIWG+scG9GY7jB6nDdAzA6F8MyW1cXboJF1gLLJgxX+Xh9udUKJuIJZjXmkxaX8FIeTC5lljz+lmF5x8Y7EVWXPyAd51JBAH32yJDU+l6XBiTTFXW+jx0ADweRZ7oI34VJ+AHXqcfSTTeMn4LCzO11Q0XRVyl/NFR49NThbvcMLV8cWXX6ak1h6Gv+xPyv7sbO8Wn9s2BMD0vrG+UTxCljmZwBPn8uLFi7US8s6t8F34sXPau2letJH2sxlnw16ZgPGTOCWPHq/Gtss7PlNTtu4BXqVFTc8ttMHaQX+sDQxPpB2xJbG39uXc2F6NLJ5u169eruln2uFl2tAXuXrJYQl/wB17G4/bi531dib3DD8/bAuh4wLHePny0icVcQnRMReFzbuxLN3GqpevXK9NSuVHOYz2KILwKky1H0U6MTlV+xcNRWCd23T3/u1iir7TZ9v9+48Luf7yT37RFucm29ON1aDOlSiAF62fAY6y4WmbCpUjUIYpnedFjsZz1PHxvhft69//PgpirF26dikIerBtba62v/mbv60dyn/7+9+13/3j37XbX99p39xdKQafCOCz0/q5ADkKenpyuJ1+sddu3vhdBtmu9M+K4c1bm060inNy3AauYd4oFwb6yZOHdTB4gcbcK+dBhKCm9nLxBHlYd+7eK4AK9DGOBtdKGsxHiO2gax8uUR4heh5Ulwdgm4ook5QHDFAAmKzL9+mUg/Lcj+lMjXa72R+VkHZ5IrzhbjWPsel5vLwPhry8uAyyca3pGYYi9JWECmQyrJQRYS6IEpCNeZ8FQB+nHRSBlZzHEUrGQISOkAndl/FOeasBX/bSMcdfxxgJb+c5oVjKGkCgSCgNAIxiHIvX5EgJSgEN9FcSf3/oSQsPDQxWpPJi+Eo7e0uzvbSV10MpW10kb8SmogyrVW819ZJ/AFhkqxQNhXwmvwMGnIWNtdUojUeh1enaNw7YQxvTsYdRhrsRPkdfbKyvt0fxVBw2v73ltZ72ZnxTh61SANG+0CaiFkUV7JbxOjPUX0C8L/0Oc2dMw9Ohbnl8oS9lRwniHSu9gPs49cUrAIoX+eHVWRhBSwmPU04vIpfoRwkbZyt60+zwF0DzvIwDZVcAMeMD7DDYXeQt7+rMd7XHV/7TDkoJH5gSf0mxhQYAUhUcDtJ++/KI8DI0vO2BPruWm4YObzyLcs8YzMSJAkqsdDV1NppxWpyeaJeWAtIuXmif/v6zWqgzcCbjnPqGQgdbhvQWTFgEUO3Fifkf2nS5i88qWmTaznTddECCBUHvvfd++6Of/qj92a9/mfeftPc/eK/2T1uYna3ot01oB4xHSDgQHeKIkQJ+FHcBTzUhb/euHeSFQyEH1vQbOcM7dM/9eN8iqS8DhOWH2VcLUMVfgCAa2hSYHCqbIa4NPTOeDjyWy3L/voTgDlzZdBlvW6kKfL0MPzu+qKbnAKiUwTCY0iRzogkVMSzidI6xUJK6Kvoeeosa0X+cNdHEmpY70Qndq+MFIEV6wRdf3wgtwmtpo60pRNzIGh2DH+huIEl96CZhn8HGN+urG/n6VOQdeO3kcnR4rNosBQOPSeUQ+cf4lf8VPVDb4EQnyQ2aCzh38LQpT3oJb6+tPglA3o+hM30I7AYg5TmA2ekntW1E+J0OtcmmqJ8FEiIbciMdlkyniV4DcbYT8jd9ZdsdwMG0Gb3pOxfaiMSK/vdyzOiGmQDDufR5K7oN+AA2hsa6dAz6lawBWvQceWO3GG96DpA2naru8fEY7IypIRsbHa90F3UaQ2kabAebg1/YCPQR0Udr0Rr1lAMdfkEn7WSHGHoAHe1Nq484lzGsY3f82kct41/J7/ls9gQQLoAVXbx87lyBJDLeW0BgJgMwBVqNt8gcG6TtwI2yHLjtebxnIcfS8rmSla+//upkH60At9huqz/JzUx4X0CHfWNH1aeN7EKdyxm7ZpyA+gpW4L3wsVWSghw2lO7sU3RneNICrpnUa7+9ndjtc/YBS3vonJnpqejzxdrNgZzcDdCXPnDn1p3wQWgebet7swv6RNbtqDA2OR3a5j62fGu3ZiQAOOkt2ulkl2jWdvX118Nj3Wbp/Xnv6+NkifTHNsRBnwveGBjqciStyuVgHoTeLyMDZyZG2umMz+7Lw/Z4/XHqiQO0vxn9GYf99HHru3j94idCrOabdZiHe+PmNyF0BCcMtBd0b7Vemp6BOZOBD1JP4ySnV35C2GE4g3QcYdjYXmv342G9OGZABtq7UZY//enHMVS8Xbux96XMsTBeBCgCPhwvM9SpMwh5aoWkCQVlcSpg7fl++/SfP2uHLFWEbH3rcZsOuvzqq1ttxTLdGL3Tr+LdRgi++uZ+baEhrD45PtyWl50VdTWKRAjvabtz48uKUsnHoGimZrppSHlGwI7VP6a6GATRIAqAl0tNjw7bW2wsiHwlbRNifJq27OS+MGyKP326v4ClfKSKlETAKDe/15RkyqI8vEtcp0R4jgBSrThhhFKPDU8pSRE33obxwCja7J2wYdLyRlO2c7uAB6H6StrOPaUQ4hkSgFptRJBTN0H2WZ2lTJWvvzHOPHpnxDnypZac5wX08D4BM/dTMpba8mAw8tr6art580ZbW9uI8e3yJIyfNtI4lBla6Gd3lImoXhSCadb0AVh0UKwpwwNe49N44HkOLwIhonim3CjeykmKsBEAYJkwi2INxesZ6Eu9aa/9WIAxCgUPMTi1uCH1vIyQvozH4uD2x48etsdPwqMZOPmGdaxRxpmScPhrt9KN99kBFe/yRh7FyVjfWKmIyrOM2fZWlE6UEboaZ8dTHNW0nbywKM4oUlPQojsUDWOZhhVgo5DLUKbvjI+xqByp9NuKUUqiokapu0AUgEA+Qzf3pLg8Qylbdh6+Q8wylqI5AFIHpigCPJXiaowrN0g9ud0Y55F6rpve6VbkVV5TXoCpxPsyGNobSXcINAWUQvK376NA0T1tLgBgjDMmSwFDl84vdYAohnYrdDUVvLh4vjmbT27ZpYvn23zANtBeOT6pDy/YRmJycqxWJ71+7Wr7wYfvtx//8KP2wXvvtF/+8S/z+qP20ccftDeuX4unO5n6InsZgwLi0Rn4X3/xSJ0I0H8qvN1fTh+l+fJVjEraKnmbrsOTVmd58cIdci2qPBKZH5DbdOZsc7rELbkbud9qQtOSDL3oFuKIxttguSJ4JxFLdCPvIrz4VkTJZpIiVagpJxTPWUV1KvdxFGp/t7RLm/AEA0NeKwqdPhoudC9tkf/S6wIQxrM2LRWBpUPzTO2b5oe8yGH3WcTVLucDtZdRHijHl6NI5vCduuhH42W6zQrio6M4hamQ40MvAj3a//hxd6bweowmPSiKbXZgeGyklunTYSJGdByaowP9de3q1fq8trZWjj2dwbHiWNL9+ArwYpzxI2Bhfy+gBwCpfLqMMeBAbwMcIir4Figg2x1gtCIyPBI+IMNIINfZAgPJ3bWCNn1+FofKu5WYdBmgZvrNtfrkUclCCBB+QF9ThocBvQMBGyMFFACng9g//QQWyAInFpA3jS46yrk1XnjM8/LgROHkGtJt3l2cKdN1eMcKSefpAkXorV0Ac00/Z/yBHrQz/WjFo3xZ+2ihrfwqwEt0dHzCdGFgW15mKtbW1tPf6KLQS4RGufqNd9CPzNLzG3Ee8IYo9E76ZvqUTRHRo4vw49M4rQIB8sTOLy/n+8hM6Ao0CnSYabCJa8lGaAeYVoJ76GCWh/1FJw6BcQWY2FmX8VGJ/MPFuSXUKf7Zik24f/d+6Tl5icZVwMRpIGTz3t07AfkzbSbOPhm1AlYdpReIQfop6nvtjTfaH//6T/N3X/v0d5+X3jfbMhKbVVPKuZ0tP3durtIcdje3wv9A82rJASdKvxbmz0WfTEVLRz+mrtGpseiKU23z6Uat0sTjz+OYbKa9fZGn2TeutYnrV9rYlQtt5MJy6xscH/mE8X7rzbfbxQuXCjX/6Mc/aVeuXm+301Eret55+722sb7VPv/9FxXlWV4+316//noIM1ee42PTg/tP28rGWhTWQZhhIewmx2Gwzc9NxXjHO87gyqEg+E/3GNUM0qC9SGKUo3xEbRgsEzQM57Mw0M3f/67du/+kfR2AtZrBBlMtSd1YB4IifDGSdvbeXl9vN765V5u6SrgVyRoZG2xXriwFHG60W/HEhSU3QwwCQkht32AqjLdW3lHqBlKWz58L4V+2zz7/vLxdnisfnYD31ZRtPMkIlc8DZ0fyOQJpZWP6ZeqnDFsAa7fiyLYNNgs0BcgQM6yAAsBiWivDnM/AEBpQuPhEqJpS2ohnVtOB+R/Pp4BQ2onpAS+RO0mgQqCMD6GkYOeXFip0zjAAFRRZgRjgLsIhMmaKhDcWuYxiOy4PViSDZythsnqdcSjlNDrRJkcnCxAQSHP/d+7ebo8CZgAQGLmiLKmHJ9VNJ7yq5cK8F1MdhCdF1uo6MVebHgIhmJnC1V91Vh/zu+goUhorik079EEb0IzCnI6xPj7cbYdRQEcHDvj1ROflEvj6O8Bka2O1AJgolc38bM4nCmr8gRJTRzvxRre3nJRwcrRS+NF2GpSt7QRMvz59utlepbz9jMtxDJP8EweMV65E2gUo70cO3DOQsXgRg40maGFs8VGdW5bfACKgAA8z2jW1lN99b1qYIqMsEI2HLTJx4rsblC7ykefwVKdbTE1Q9BnP9FN+I2Bjahpfh0GKboxxATEgL3X1clZMbWojxcnRkhbAIRGV4KFnGMpoUJaMfCx28aaxf57/GSeRyQvnlgKgFmo7GBGQ/sH+gLHRAjZjY1Y7WbI/3GZnptrVy5fam6+/Vnv7LMwttGuXLtfff/STH9e04h//7Kftow/eTZmLAVzTbSGgjUK13LtL7hZ17/gBnbzoEN9T8KJ0DCRAImfPVMLg0GiBKe+mavTXu8i7jaqH4hjqS4YyYxCgm3FgxHjqT56s1PSFaTZG3rEnQAbaM+4MiuFhaExjMVYMELqVLIXenRE23ZVxSDsPI8fywmwa6QxJESP0t+VGjW3GqnKmUjDe97d++uc7Rhi/ZFDCR+krwxX6mNquSlNnB+Tr9jwanZfy5EmKVozFwJ2JoS6HSxtihB7cf1iOqFWH2nA54yLvJ9JYydeVxhBjDpTRGVadPd2xUp7TeBzDflCG1u7plRYReloco/qHDx7kN07m2dTRRdvoLOMFdDJ+ynfIfoGV0JXOs7WMAtzHITaj4cX547TSr6YbS5cFMIgwkS9OiogLoK9/ojqIQSfXdGhsU8SxQBNdVDurR7+RCaFkedByXEcCLNGEw+YCCBngS+FhINwMgf5aPGYMTWnLIeYcO/JP+2rMYozpYdOitlsgY/JS0aCOv4o94kBJHAcc6xikcu5bxmOlZBToNOUnWV0EFu89iXMp0oVGN2583VYDcJ0BbdPcp3gsPMD5BfJrG4/iiFf1ucYd8Ao/chI4cpsbW6mnP3I8mzZZIDAcesnV1L4XbTXte/j4YdFhLDJUB2NH1wPzorHAomnqx48el32jR0TJSuelvlpFGV0vAkgeRJ2UAX+IDBrvGtf8szp4M/XduXM3eudM+r1duvHu3bv1+1TKPYh+N32IFjZU/uM/+eN2P7x2/dr19vbbb7ePPvq4AiDoBmj+/I9/0T766U/axMxsu3nzVjlZdCF7Jm3AuaUCUGaFnjx6ULvwc/zvP7wTRzqyM9g5aQIwg4MT4cOBvKIkyV30Rv+JEzeYz3Lm5+YW2/m06+Ibb7eZ8xfb6OJyG5pfagNz8wFhI0OfyHsBtAxwB1DivUedd15baw/SmZ2dvRLI8wFgC9NzMX6H7Yvff1nbWFgJETq1iQz4xOR0mxibSTnyoaDG9TYZJQyx8rB0amTMzt/CtF19mI43Lxl5L17WUYRg7cH99j/8D/+mrQVwbTyNoY9Qv/XOm+15DNva6lZ78GgliuSgXb9yrb06ftX+02/+oXI2GCtzx4sLy+3Nt15rrw622n/8X/7XUqAOrhXVKyUQxsEUFYq12V56LBxLSYq2SJhcW1lLH0S7XrW58mIdQrpVCZxj6QOvem1zp8KUNrsV0qds7IFlCbhpJEnsQvkSUXvLnUuRhl4EHXOPpR0EkdGKJBVIUy+GLk8942DawzRfbTSXweYRehEA5wv6vYBKFHl/BFe4l1LRL9+X8IZx9V3ZvDZz6ujPwNgZvxRMBIiSKIbKs0K6EyMTYSbe3VEJzaPHj8pjeRHAI+omnFvHjeh3vvess+cYKgqDcgHceZSlDNMWq2NMtzgKxoqhV5RivhuPQhvjuUUoecL4hhIoYJJxyQ+xIwFmaaPd3ve2N9t6DMNzCwNSFuVOMAsY5e8Dc/sRoFehhe/kX6ytB3A9jddVY7RXtNuKMd3e3ijFX0dQpT2MiRclvbOzEXrmt9BgODykLcAqcK7cwTMnu3CnzRtREiI6lkeHRBVhMN7UnhC/JFAKLqNRMuCior0YTNM6onAeMr3Ny7eQgweYGwqAGSdRC/zinjLW+VegJN+RKZE4DpZIYgfGLVZIO3IPQMe4VyQ0tAUAw+bVd79RzL3p7IEoEo5Fd8+pdhyZsT2H/gNhp8OfFNtMxmrG0vcYodPhe2ib8p+MYZIfaF8/oJRMVHQ1Y4WnbYvzwfsf1KG5phMWIi+Ls3nNR5+Ev0R7u+lEq2Z56wEp6UORNfWrg6x8G0lPuyr/Ju0qxymvl684RuFYYwt8olP6412UxqHrppHGAhJnZuYqgts76cCUjlM3TLOYgnMGH0eGcROJoePK8YjccqYAAVOE8kTk/cymP/JIARe5JoAGz12kaDmGkqMQa93GeOFpt/3I6FOcYRyA9uKddNizaFh8Z+wjX37PiKQf6Wv6kodqXIwVugAT+unV0S16a229fXPvbkCIlaC2z9lvG/a7iyHaiRESPQdmjJOE+OPQ3mc7/+vzaMDq1WvXqh30jK0Q6A8pFrWpb54nFzXGokOhLd6uSEr67jlgh7wpl3MoCuaYGEnZ6EZHcU7wYNWRFxAlusTh5GTYuBWAYavUJ7d3P+MC9NAdjCqdAzjXop2MP1AMvHBEJWNbsWlKSXoFYAcIAe84hL4kPxLVH8eGWAlNZxtjU1bjon7hUc4bPgAmKqoYHpN3LAl+Pk4GvWyqkk2k90UTJYADieyQ2Q3tE7V9+PBBnt1If5+1ra21KhuoNF1Mi/Si2SIscq1MlerX3YznRoAZG2PTXCDZikLTe925pXH4U5/8RXmQ7BE+Fb1iZ2pqOvbVdDMbJl87XJe6OAP57QBPmCmIbokYAcv5NXV3q0eBM04aG0rP4j9bf8hv43xxQh7FCRacSCfC8hnPgJjfB0d0U4atcrwAtnBr6GuboABtPB9ai7jeeXi/PUgZaEDGOSF4i62WFnP7m9vNqSpPBIeePGlXrl4t+4bfHwQQjqYdPw74uv7mW3E+hkKvgOf89vDh/5e6/+yyNMvyw74TGd5Hhs1I78tX90ybcSAMKZLSWoS4KL2QPk59KL2QIBoRGmAGY9pMd5dPbyIiw3uTkRn6//aT0V3dnAEaBBYpPFm3btx7H3PMNv9tzj7LoaHouDyTnAM+5aZLwCcTLqo5evV2m7t8uU1MzbTRybn8puafVZ5DGY9waE8MjbQLIOtpMQIHFeWdjZ6bLB1JjysRU76CvOh5q9Z7P/rk489qG4N8D7Vb9XN0HGstjGTLjeEogIcPvg1xhzHz3cZawEwmz6C9DPiCSjVUiBLwunH9ZhXF64RghEpAAk+DZdA8KNzyvX1BxiGOtLYTrHk4ZRHpUu1QlVjdmIePH2fgVtp8FPjYlKrDu1XV1rkTITCJiffu3m8DPQrAftEOXkc5h5gG+4fb9Mxi+/GPf9Qmh3vbcu4DUrD8MKXyGIQlV/rW1nqhaGGNIqoQ4kom6zQEUom3IUYCA0JnVRhsANKqirBb7jmZgR+otgBrBQDCEIj/2vXr7dq1KzWOQj3QNKHDzW8lEyuC27s8gRFMLAYCknXZ5Xh14Inbm9cDsQMy7FpMKz8Aw1cIUP/SRkJb3ZMNdUvyGyWHya3Q0g81WdQ7YjVy92Je3zuXd1D7MTWXtJCL68/MLcERoVX7g62v1thRTkOYXf6HfJcwIIsyE1mMhCkpQuPqGXJBaBZLfBU6BeAIWXmGmGMyAGzWptQzGecIXF41wheQ482hzOfnZkuIEcDCUHKFjuTMBYyhH54moICiUlh0a3Wt7coVyb2AuTSxDIqXsd4z2TVm+rQd4QWoyDk7SB+451mJ2xsbRSPCOBLXrSbzbzg0RhgDH1ZPDVPYLcIq32/vH9Vcz00HqKcdFIb50+7yJGWOChRnfgly9E+JUEL1d4SeumqZ7tBAvsuIokXzSmH2ZMwAtrrmHQDj7QGqCFuAlVfBsyTAl2cw96DEGB1oXLFh40HYsVw7gBXaLU7pwqZABaXvN56zGlcUkrEo5Z+b+hvP6R//KfCc00NjqIBhI+l8JGDK1miUidBFeCrnWYqOzjderZc3Ac1ZBSaMaCVdLTyJYrIAQ7vR0LkHkTIpq7rGVb5j+p8xMhYUi894zhhU4dtYtRZcABeMGB4ztQPLo2mMeBHTIQKyA/ydYgeajYvj+rWrFQr6+uuvYtStlrIxYZ5pd4hSZuErfFN5nfntNO2W5ySx3f1V/RaGlJeqdEBfxuowsnEk95gMPfEOqCXGy5gRrlzJWrDB06V9OR8vAPxog2FEUZLBVkUC2D1pI28fXjBGXRg6F+Y/PnX9I6v//C//Tfvm0ePaw5Ustgk1uS5hX7kRsoHHnVd6JyDFOPG+8OCQEwCPxGU8oC1eV65ea3sKjYaHUJVFF2QBRcxbhAZFRUQfHj58GGW9XaVOhL5WIusBP+CCcQhIuidQZ56VTiKHDves0kVtXT1CihpAUdqIx9VzJbQDhd0KvsxLaMI9PQelkpOVD5p7bIS/ga+eIPE8skB27QcceY5HGGKKa4Yy3jmU8+SMHw+3+/DUSc3Y4pmKfJe/xuNOljB4S67UOAbEhP7RMzALwJHd6EebgT/jtbaxhtxCU/J/O4Aldxp4NT/kacm3PMtR+yniW3Ofub6uIsCdu/m7N3pqtYAVfqlyU6FDc2A+ACvSpQPzwrnGh/F+Gjk7n7YFgIfOAEBgkgxSONvKVPzFGKbnyH1bGi4GoEgfAegZBjCAeZM6I8SoLcajAHOuAZ4mJoRb3zbbZz169KRyJ1UGqDJS4Wu4YzLnyCO2UnIn/U/DiyfT26IDOoQu4yCgI18uv2qPnj6J7r2RNoy2p09ftK++fhDdf9J+EExw9733A8BG2vHrzF+eJbddnuZ7H37U/uTP/rP2j/7JP21/+p/94/bHf/pn7Uc/+uP2/R/8cbt9/5M2c+laG5uczbXjkYdjkZEBthlzBjKpGYoNTYSCTsO5p5nR9EsaFoPESuxjIDVjH3AReguYDQ/QMb0//uMff1aFRQO2dFR17+0KHQQonJ2GoBTJDCNFMAg5HoR4dBqymwgouXXv/Xbj1r02O7vY7ty0LN2eifuFxLc396Lg9ir+Ojc7lQF6054/fZZJOgyynEoHMvkGMx0RGhLjz+hm0oKkt3cjLBQJHa5cm5evXkaYRViEWSRgzl9ZaAuXL1Vc9umDBwGEq23n8E3acisTOFqJmx998lGbHu1tX/3i53X/owyW8gQSZO3vhQEROUvt3KU/kr8Bj4OMgar2JZTTX0RIAAEzirCm0eWelaxbtUtCVLw/oelyyy4GON65ey+MNpY+pn9hBLkB5XkIAWNwwE44lsDg9uZFOQ9NAWrhrLKOKDh+EVaZzUgRG4GMeZ1/XmWZ9cjrspl7sdwkd4+GuJSeqGTECAPf86DUCsSAO6CSstRmcX6xfNYYbwZGILt5IjAqBpJgXeUR8pIASsBiSMnHitcSDudegfIGpH3AFCXo/mOTsa7SFm3orHxhxvyd91wUBX3admOdCKOpNA0E+J6bGZhxHIYGeQEpXaUwFOUT1lHLSz2XkQgKFttxPguXU76sagxqjje3dstrefP2nQqFkay8EvpIAXCPUzgKRep7GKD297sUwUSxCllciP4diTExOWmfxgjKMBOQEHURJTgSpv+8qaVnyxXCqspT6GPmhEL1r4pwZs7NG6UrPBWWKJd/JrudYYCcT2lUHmBoV2Hj1xI/03e5hAAqxu/rBQLzHpoEBs7HHi1FGlfbCCz0Ul68fIe2CV8v85DLa04Au05x5zt3TdvPQRmDqjwPuR6BOqNoMb/xMpUXMf2rHBDupXwv2ZVXokBZ5g0fUAA2kb56+VrRvbwfG/QS3GirQHOEtXAM+kY7+pERSp+kBaT/eU5uj01qHAhC/fNiqGkPAclrJTTd15t56AmvHu+3vZ2NvFbb3jYAHuVASXpFSbqOTALAMACgWEAsr5nIsucvX7StnDs7t1AebONd4anQDw+v2nbG2opQc0t+Cq0chHfJA4aK8dfyfeUUct5k5msifRcqBNI9n8c4s1OjLKcQ/VCQYdnqM4NSTh7eBbje5plKnvRHrigBxPtSnldA3XznkVbQ4TVe/KdRajYbHo1M4wXbiXwz75LBhcvwNq8FD1Elw0c+ux54lD5Ascr/EqbBexLbO9BEDvW0WcZU+m7z7XNAL3eKohWyBYiAAr8BYvb7JT/QhjIlHS2KlgRwps2dnuiM40o0zz8ySC09dC/HWF1GfMGTJcdIe9DexfDhXowvoFX7hQttl6Ov9F3Ho/2ZpxgAAWFynqWukPF26iiyDr8aH/qCFwkt2yrJ6vCtvJPh5oaiPQ3doQFeNx4x3kOg0POAKfIFe/EMMijVVzRur0q+nkauzQSg8LKpFSlP77iMU3qmwq2ZDwCUgQ8kM+LJbKD7ypUrOXc2bexy+7SBZ5dRI4cNfHkTAEJ2SvWgE8hDYFa7O6+lHVhiPOHb/FYetMxLFX/NOfizDMjMBR1Cbq5vbLbHz56WvqzC5saALEtHlSthkJE9l9M+um+0yj7YicACg6EaO2Ft+WfdgrbI8MjfVwFoPGvGZ3p6pqJx+gXQchzwUNaioDyvyl8Nov2RdvvO/dC+ckkL7fa9+/XbpcXraZM0A7mt6Gsg49EbfX0tr+uVYM/zpc6o2ob45E1o6G3OsdejciAnGbsMf8Y1eCJjby5sCm5vSLuccGZZNWljeOFu8s1CprOjyO1cU55iNRgjVOGA3v/i//DPPuMpgZJZ/9ztEuX/8AffbzMXx9vS88flbWA5cruS3Dav3s+gqvP1wx//Wbt394N268b9NnBhoL189rgtv3qezofx3vaFOV/XstSLF8fKo7CaAVNranpmslzyVhRa3UBgiJ1DtITazNxMu33jagnJJ8+fBEUeVW7Z1PhICH+1wh1A5+bGq3ayv9WWljba2nYQf5RE74U3bTqg70//5EdtNIL3xcMHbTOW59Jql9OBuNY3N4qpWa3CrIq1YUI1bA4y4YCLlXHyqubTfqsk1NtSvFJBSnFjE2IctvI3oSicyMK4GGuXEGBRcY3vxLrgKmWRsCQwgb5WqCSTLDlZgiSLquokZewQOAEkr8XKP2ATMVfdoAitzg3dV4zZhbQomVgdEVhLqytRLFulCOWNAQ4F2PIuv6VCJgRb7gUMAVfaBFi7R04LY9kmKtYO8ovlpr/yMyoHLKClQEqQPM+CxPqtMCBPJwVNmWJU7cPAhEMVns1vBAwBzsKuUGy+v4AYw0ySyA9Dfxuv1tLPXJ/zhT3kkxHErODdWOQUZW5cHhwCczIvIKBWveZ8YXFg23dvAo5eB4QZI27pndw/tyomNdZyL1TSp6C0k0Dp8vci/CMc1TajBs37xTzHMuvtg80WG6/1pt3Knrw5zdydWDwRQQYJBJxtbK6GJp+2G9eutsHMZ7eXY0Y5D3JHXhrgpDw2EVrKwVBYgGZZmRF4im/6m53MUjY/G7woPBdRNAAPYO6cMGb1kQLjlUWPnRLu7sca473y2ZyZ4wrf5V951/ytr3kZ36MoS2MupECIs8YLbOU6RgqB3nmsYgDkWZR90W5AQB4fMJn7GcuMEeHLKOMVRUOsem2Vbyr0J49TkrY6PwuLXdif0lKuQGIxOilPX54bkk7/eIBCf6EX4Mg/fOHw7OMIvKJpijMN7s1Ah3NigIa3d6Psl5+2J4+/rt01Xq28aKvLL6uAovpCdtvovD+dV5g70nuNcWjSqk68sxOQP5h2ST/AY/XgnMebwbvKa2OweD2Eu6UHVOkTdJlxtPDEzhZy4/gxeiOcp3I/4Tuezpq3KMJAzfQB72fgcx7lSBFT6MLplJd9GhVeHRTWy8uigzqfls+757kW7fkaQJLX+kWM14MoOztq8MLuxtDk+Qfw8/iiAwpZ/1fXXoU/LPiZydyPtmvXrpXslABeqxYzJqMjY+HvLizG4xkSTX9ti2T3gZ2Ar6eZkJ4CLI+fPCoaMGxApPHy2ZxbfQgAkR+MCXyILoXlC1RFSQJx9mzMcJSnRi4WDwyPGKP/8uXFyI1uSzm8MTU5nbmLgZ3xEpq8OG3Xk/7KbcoUh6bD0Xk+z8/r15G3OQ+AoMf0i6HDiBsdnWhzAd/kL2UKUJN7tfWfOU2b0Ts5QuZaPKOP5K50C32p8grRZWQ0AxuoArLoGnlLdKw+4Au8JTxb45vxlmslrC4BvYBRGSQxtjPvvGTDw6JaePi4QO7W+ma1R54x54SwIzkKjJLDcrO6VZoBYGkzAMEDJ7QKVPPwMgrpPmD55cuX1XcRrrnZSwE4c5VOQvZ+Ez0rQgUkAZrCoVYaTmWs7XRy7erVopsPPvyoPGADGXO6bjXyHo1L3zGhE2mTOo68h+jFnMzFAPab+1gJKaLEsBzLuUDdQsDTvffebx9+/HH70R//afvRj/8kz/m4Xb9xqy1evZ52Tcdgmg1dDaWfABT5kVfeT4An4Cog6+BAoV4eSwvfVDAQZj8q46AMuzdCsWUKZmZy0BXAe1+AX/APz3WfGoP9jMXQb57nmYxIC0QGRqQLBeNEllckJXzb+70ffPgZIcACpwzLzT8Yq+14r5RTi2AEHp4+f1EAw5Lb5aUw5NjF9o/+0T9tl+YvF6HMhWi+/OJn7enTb6ttlq1Dzdzwt29ej2CK8tpezwCPFkhRf4d7kMDUUN6pWhGYhgpxqEQrYVUo9OGzZ03BNCsf25vD/P6mDZS36Wauy9N7TtvqVpD49mHA3WyeftZuXltsn7x/p714/KD9/Kc/b5sRmuuxhLgnx6dUyZ+oJe+swi7MoaYPZP62vXzxrNzRLBneh5ex0KB7f0v28xsULp48MT0fIZZ2hflYYBOjQxGsERJRYmcBl88fPWxLuV+h9jAsqxSDAmmsWqEF98ZElcMSYpQXQmjLf5iamarfTfymMgmxRm1x1MXVeTDlu7AJA7jC4ISihEIKSOjEPfzGOyVZliBLJ8uqpXypDvdSdPM8OTU37hgy1LoXkKwGmi0tVkIPbzMvhA8hCLzKq9iPUqWIWImAjBfLhasd+EJT5dHMNc4xxoQpZsKEhIz9woQ11Bezwmc/7Uv3SrjSHCxfTOleDlY6Yc0DQIjXEUD7OvceDmOaD/vXKaUBfA3m/sI8YvIbed6zly/qd7kZEnd5eAlwFbhZk3ILS5DmfhQvD4DVmNMxWIBgwErhz7cnu63vLIorNCQMfpwxOz4J/YaeHz99XOHLS7y+Aa3sKXNMmBBoqjIDURjchAFgBGh5L/I34NF5rwJw6NS8G/P1zAMLzPYwFEWFnKIg/IYZu+tL25ZhYMz0pfqTG7Hg0ZEwQa0mzDMdvElAw0aMlY3lpRhAseC3N9tB3g8z9sdRcsK2lv6XgokC4FGwF6MabVYHD0T45KbpTpckzBBAS5K/KQFbd3S5LaGVKBIVr9UhkgMnZYGiKUMl4wPcK35KeY6MZdwzbhQQIJ9bZq6VASBMIzhDw114PuMQHlNUemgw43uWcTrabbuba21t+UUtIlp7tVKFd3tCL3JNhNuFtPWxVupShuk3UNLlovGkdavjeGheLi23FZZ4+AxfUKY1fxlv46di+du34be043UMFYASb/FGoFs8K7/PvQ7y+1HAxASPS77n0WD0oAUy2dx6Nk8NbQ6A8Qq91u48Txh/eGy8jYTmB8I3fRHswsYZiNABRZGL87cZLhoKDaIpOmQlSvok/Mx7ZPHEnds30p4TBNSuXb9WQIoXB+8K6/FCsOBFKSjlwNu2HgNTaDZNK6AgJ+zF82eV2/VqdSk8tlUhR+CTQrdN3cMoa/KIJ75W5WaceN2r/A0aTfss6lKb6vUbkY+N9D9APvJMTSydObYbSoV4yBSd60KQdMhU6Ml3woiqxgNGLmLUMkx4VLbSJi85Sgy5SwsLBeS13+14uoB8oEab8BdgJ1VD6BINTkx1+lCNSws8LOSg8xgG7tkbeuEl0Z/Ji5MZI5IY0Omu9zejRLiSWNzft3JT4eOR8MVceCKgNMb5K3I3bZI7TK7yXKF/cphe4Mwgc/GlOZLPZIXf7jbDuSttxMgBzsk1nj/yWrQAICUPjAkPtVXtvHCMKTXdGDPktuvRoghWyZH0CbDYjH6vEiehSys+ATDGtBwtvG91rUK45DvApm34OFCj9KmI1AMh8fADIOgcIWBA273kYZahtnApQMuuHIDffIVbP/n00/bDH/6o/fjHf9T+8Ac/bB9+9EmMuMvRzxej5y008AwetaNyImAhcynalxktYy7DV/TOeCWLRRw8X1oB459O6l4W9uQ99yXzpBFJ6Tn/Ht0xwCqvz9+8e7kPzyqZD8i6P54sgzLvDCpytPeP/vh7n3Ebs9Y0jYt2KgNtGwsWM+YnNO2+L3cK6rcKAWrdPzhu62urbbDvrKzLb77+oqwjqH5p+XkeqodHbXnleQjwTRj7aj2cYlbI7lmA3dRF+2JJ/A3pZ9AQoiRQFhRhSeH9bUDU0wi+i3MXw7y75Zm7ev1WbSSuynRoNRZNGCrCYNIKydnZNh4r6PRor/30Jz8pQXHA/ZfOz18KIYS5h4NGPZDlB4CRStyLvD8GVojm6fO0O9xciDWKHlNauaRXCJAXbD8gMtwWJuI2P6minpT10ECQfYSKnep5k0gpGy0jAgKLpVDF86IkRydGy2oArqxsA4gw6WSAYgde5PIEpWfsJfeaA3kBRRQZS4xMqKlDVUAnzIIIuarnF2aLqQn2zHcpO9YZ4AmEYR7Kg7temPV8lRwC5vUiRACVsgoI3nPCCdESUDyXFbbSv9xTngJB4XA/YdDTMFslImfMKg8pWmVyaqw+U2LGZXh4LN9NFQCzok5yMoFJiBI68lYIeRYiC854YH5VqgFv4XLJ8ECM3DPAwwobwEGBYKsXKXdA7ctvvimwWpZsBKox00YCijKn6HjSfN8XwcnjEzQXhRyhlfEeH7EliRBwhGqej3oo85BPrPMIt+MIqTDfZpTHZkDHfPhpcpTvzLihsyj1KB5CuY70RXgvo1i/G2NzhFcyDeXBKimd8wB0icIVxsEzGUvCpUKb+R0IUVss3az5RZfyCLvl3p2la1uUqqqdOT2KIDZn3SbgZ+GNyTYSQbQXntkKcNnfswJrO3R5kM/r7fMvPq89WpeWXlaiLGU3FBpWOVuokuKwchFw8GOFA9NACu5ilBYeohh4GLj9CWkGCS8C4QWcV32s8KR5Pp9r4Ex3KUAe2C7cmNFBqABQnsmzQVEPBxz3BsGcRJYc7WzEEHvUVpeWco3zBkJDc21mdrHNLFxuV67fiTF3ozwlo6OTGT9eRUNlrLptx9AJWUhp8tCYi7+NXOEBIOSFHtTfKw9jxn0yRp78VZ4k7d3YWMv3PGIjXf5VrkenPFDo9yjAf5yCC20Vn4ZHgfcerv4cvNMF1HMN5eiwspVSVUaI9/cs9HQhPMYbWfyYFz6tMGQmo/4VueR/jNyM10nGrj9zNrc4H6V/sX5HC8ev37ZXrxRhlRyudlO3etL9eDatnGM8P4/8lhpxuH9U6QhPnjyplc6M9d4Acvv5SszmRZubnssYT5bsWl9d7xRUeBRA8kwADJglY8hLCfM8ELoiNWEigE29RgBbekrxbwwRjV64tFDh027V914BRIalJHWKHtCQ40QJeg6jazn9I6/kAgEX5Dm+pDAZoge1gn+gAMTQYLffYLcjSJcz13nnGba9kbPTbXZhvq4HaMhP/bIXJt1x4/r1AjY8SNIbaiFCZH2XptHlt1mYRgbheYAOcCV35+dnKuKDBo0/nibDkb2cSqDUvJUhHzqwiwtgLv8SHeg77yLjMiIi14Uv0kaOD2qpipJaGR5Dy+pLwNX91OACBIHwleXIsIAgERTyxLN4yXjtXgWc0ZXmkwQTRUCvwvMb65s1tnI29ZXX1tgwXtzHCs6N3F9unucJo96+facWcd0KsL1/7376c6vduXunir7fvXc3QPhyYZT5gLGFtEntNQ4cvGE+JdbTVXImefh0hhe7PMaZC/rHuxevoLBop0flNvquA18dGBsoenCNe5y/yjDCW4Rc6PPXRz52hz/OX799dJyYg2B/d/T+8IefftbHwguBq3V0/8MP2rVrQbPHqtGut2cvXrbl5ZUQjYrGUTAhconY4dNCl1dz7uNYNn/7b/5VofKrV6+3qdnJ9tXXvwwTrIQgKN6uZtbm5k5bfbXZRsJ8CqpKlmQN57K0iacBcpQDJdmR+3W07WYijwPYevPb3ulBBPl4GBpjSIBWP+Z5zlnLNQT4QBi2W57OKiccJfZV8cDZ6XZ6Zk9GxDpcglGOVG0sGyLhBRPG4Z2iwCF0QNNSc3kXho6yr21vwuRQ79jEVCxiCas8iMPlVVOrCRFWrDjXUxaIA2ihNFgRCBZoYgUqAstisHWDHBgW50YAL/f1VABH5RKEaaxOROCHwkQUUO6jrfSQsfN/xTZZVVyrwN1w5tX9CWGMA1xgctdiZtaPhGkEpz4XosMsBC9m5MqnSF4DmgVS855H6QuO1meETEA5X7FWbaUwtB1xU5gsBsq2hKASDlEChCYCfvHyZVlgXPLaMTLalRXA2L4j/AkOhO8+rGZAiVcsXSmC5hqfzngdxuruDTDiEaLEjfEh4BqhK2QzKEwYA2I5YB1/Ev4EEoHG7Uah8szJfYDLQaCZKBReHqsobaJsj8iDGB+E/PbWTuY5gjk0dxzm2T1523Zfn7W9PHcoNJaBaLsRVsJyczF0hB4qRJfvCSPWF6UIBAOrlXOSd8qe9+5NOldhmZxrxaTBF0oiUAiyoteM9WkMDHQAwLgvAUdA4CFCiBVWNJDvz8EFRXMS+lQ9vsIpPKMZZzlNvAJCAqcxKnYypqxx47G7H4G8vtyeLz1rDwNsHj18XLkZ5t5hjnh5eEAlmJtPAh3AYoThu6koBRWwtRftMD54iIAt9GgvRnykH7wSFgjxHwhPn3vIARvFas2xMgC8TyPhx8GBCwEvGd/w69b6anv5/Flbfb7cXh++ieKTJrDQpvIaGJkIYAngGRxvk3OL7fK1W7Xf7Pzi1bZw+WrOmwu4iVEU2cSrpF4ar1sVRc4cXYrCMAdfff1VjZnyJcKD+Jsy4yUosJt2Vo2pXAMcyJshI4FfcwT48opMROhfyPljeRYFQMBTkELW6MG8prOItD4bVODBWPPullg3vxkDBmXlCeYc13l14ci6rOiHHDG+m9u77dvHT3Kt1ZKr7S//8i9CYcpeyA+NoXuNUrxZ8rCs+JzHgLUlk7HHm/J7eQHkmPJ2oUf1omwbQwYUCI08Ow1v8NrymnceJl7v2ZIxx+EnHnX3tt8nuiVfe9G0FmUs8P7ouJXYaP8wAPBZGdB0xI1b1+v5vFdPHj8uMENGUarCju59nqdV6S+RsXL5OAx4kBTr1m98YoNn3gvh0dpRI3LL+HJGSE+RbC+EJ6lepKGKJIdGGdTabIzoFGNkM/g7N29FDg9FDoXP8mwhQ6DDIgipF+QWw0vOLEMfD6AthpUUAs6CmmfyO0ZEGSPaEzmiBpr289T6TmK8lZg8LaurXXI/BwuZXkD3QDRhpwzWmWmhub6qFP8iOp6xFDLNONhOar3ux1MmlCmchrboRPeVqyVJ/lFox/lCi+iaTFfGQ66aBRK5RcDbQvUHTWq7KBJdZOzpO/mTt+/cKscJIKZPChxbwMLQFQL3UuaIjnKgXbqKvAF20afPeMeci4wAn+d5jcbI9847Pxe4cq2X+52/znnmu6//2AcZ/N2jd/Ha5c+UjRhKw0U6JZR/+r3vRzicRogthTiiDMJAN67djDUyVUp8MAJsLJajpd1zyiOko4hJDH47lnNOKSW1t6uWknj1dNDse5mUKJhM1kgEvZVGQA3iYAmUFZwGYRK1ZCyLn4iFEbMsFngsiBClFZhW5OzuWLocIPP2JIpkt42EeZ6/WGrPniyFwV/nvjOFlhE9F+bHn3wcAHaauwdsZTLXQmRKa0heVLmZhhEb5loGIoQc1ThRA8ZEnxcVNHEmBcMAClZ57kWA7GxHSWXseCh4RgJxipmACzlwQmmQN0bnBbA0F5edhBG7nKT1jGuakbGpHK4MRFlk78IgzqNseMcqxyGmUVRQuYpZUpQd2axgn+ea4gJmURD+YoUDG5XvEQIgPFgAhNLoUIf+ed+sbOuqrwfARlEDY5QJAYoZgTDgDVhhJc7PL5RwcG9jIsQFgFV5BgxRoCnWYObbhtdCMkLQBKowKauUANJUwPnylcUSGvKx9EFoqJTOO+Agb1GbMJWyH7bqGOyJpZU552U5C0hffv6kwLzaVYfpy2veqrQZKKD4CDI5L0IqhArAWggjtEmhysMpCwdoCIidiHDNVemXHLcovwg4e35ubQHjsXxDVmouHYfOT9KWnvQ7XF79UaKCBUo5UITTE2OZY9uCdP1TXFP3giurjRW6y5ywegEsNGBZM8FunLivKRdjjw55bus++U4tuV/Li7SfN41QAeDKQxbaM3elJDIn3oEK9AMA7QdIAFPGWMie8KSourE4q1wGxprEefkagKiSE3bGePjocS0HL0CYl+d2FmQMlcwVrwZFoayIze9rTEIvXRkTy7gvlrK2XyCheXHyYn4/CW/xxrP8zSeww6ghpTovKzrjGQmcSRslwIcGIw+EUxXXFU4cG7EN2602NjXbLsRo6OmPsSTpNvcc4OEQkgy98zYKWZM5F0OD00Ins/P5ezYKeSYKstuYGp+TgTdjob/Kc54+eZzxDkh7E4MmihcQKw9sjDDKgCcB6CbneIgkepehmZc8yvJSpj8jmZOxfCfMzUNkfp1XvJZxMqYMB14yoV3ebrxh/msVZ9rPC3ae9xeC7v7Lfcy1o1MoAfIBs6755RdftP/Pv/6LthL59uLF85J9eUKu72sfffR+nnnW7AXI8AEcOm/2cFu8JKH9jdtHuXWpAIPpF9oFdiyikfdVTwsf8YpkWIoPykjLXPICM5LIu4HIUbQNZKMZ95AjamGUZ66tdzJUgjMPuSR+KxGnpifLw+Q5ViNrq3CRBT2UuS2NFiKjbK3Eoz4X5U5eAQA8X/rEizI2auHYbBm6wmDAQs1l+khW4eWpnAuk0QUWnpHNxkWS/yUb10+qQScUNRLdsZ02dblrDLq9rdBkgChj40K/+mmr7Xj/qLzfDEjeFaAKuJMDycs3F9ozPl9++UWN71zAlXPlAAOC26I7kdnKMZHb5D0+Munb0THkJDCrbpt5F52QB+17XntACE0ySuU4ikhNhfbNi/xlRYuF3DkdhO9WVjK+leR/Gv25Edl3UnRKhwM16FAEggFsvC4tLoSGPmwffPhhu3r9Wt1bOgIwBkxVSgc5mXugYvJCzpT5qeLKefmOHnF/eeTOpUfx1bkn69eeqwC94qvQoXnCL+j+/OXo6B9Nau1vPp8fv/v5f6uj9/rtO5/JZRmPdciNK14sFEP472Uyh3sH263rN0toUuIm2qRRptcDUt67f7/9+Ic/rHo+cgGs1BBye3PK+zLRVl9JsH0Ti2K+CF8C8lAIn8UhHg8miDNTDKzc7c31MHR/uxQwuLq81n72k58WAHoW5I1gZqZmYo1v1Z56Kmv355rIwBDF2/azv/tlexbgyEMDsEDUhPSjR9+WUBZquZU2EwzXw6AsseG0g2fp8199USs4oHhWIRRuYhUshKJZGRQWUGKqnud+PGF9/a6Pgss91BvjVTh9C+xwhHS5T5isQo0RImLfrqecEE9EZ4QSJSLxj7UWZRLBjOCs+GDFSZqlTAkwnwHjSt7PeSxUYKuUZYgZc7CcJE8jctZqAbB6ts1yCelulQtQVLV2Yumw0AApVrwDmWJI9XSco0OsfYnIDuCVpWExB6FK8MrpMQ5lyQ5GmWDI9INwFp7RLwrCyluWMmbncZ2JAHCecAWPoHYS8roEbgI+BDjwwnqrcAWgl3FFs3LVnDcRoLD5aqmtr6ymn1F2YdyTjCu3ufFgvXebSXdxeaskAQoKrfKv8jz172w4nGFq4xGqQxmP6YsT6TEv2YUWddfepM3lOYzQVnS4lHmu78kzeymq8AKDhCrkbu9WDNo6KTTVF6EQmi1wmXvhe0KId4LQJSDOPZaEh7EFyM5XGZkf88ui413m8ajk3IwHDxqv7W+ETO6cv71K8OWe/nY9+gN4JI9WWDb3QitofCfgJY8twCQJeSYKYWxMrZz5KL1LAWhXoiQuR2nMZtzlBW1WscPHT552ZVhigAFz6EAeYlmgGReKlqAkPIWxCEq0VwovD2SAKQ0zEwOPoVLJwhkLhhAlRf68jXFIiRxJWzg5CF2eg68onsgeFbJfLS2V1+/ypettcvZKexslf5i2HOcZTDF0DNDtbkfZLL1sz58+bk8D3l+Ep21SXvWHAg6HY2wq2TM4HKEfRT0aGQmIGXNjKCH4V5//qhQcZS/F4jDg9GqMCZ4SSsp44wvlVW5cv1GJzXiN973akXF6m7G/GLpX5gSw5CGoa0uOdivM8Plg6EeuiXlEE5UTmWvKo0p+oq0QcUdb3ruXcedaK35CcKETQO7nf/fz9q/+6q/bUgxFaQBAQxlZGavh4f726OG3VY6CdwOo0m6yRJ/kBvKKmBulU/RDewEDckM75Bcx6pQfIS94dsgwHrK5eaGujfKYkCM8EnK/qgxRaGUiQAgY0166R0oMD5iUC3RCMds+Dui1Hd7zgEh0IVxFXgshSX6WOsNwRYOMNwYHuetvxrrvjRUjp/OMBaDXEHXpH3iezDWfFqs8Dujmmee1u0heBZzpa5UbEcpWU6v4jNcx80MyhYbLQM/Yvo1xSB6SgSIi+sVZoD08/wWatCj/owu8a5uXtl69qkxKF7HYqbJRDDeblkf3ZH6EqV9GV3oWA8eCCDnceNF4MXCUfFCF3pZ9wnZyqORiiRYsLa0E4NkzMUA25wD+ioYL66pPOBfAie7V33r//Q/b7bt32r3796o21/WArY8++qDduXOnUo8YKnJ66aYa0xxkODokF3xPnnNooHmOGHq3A2BkXBed8S7dgDFCdpAbXmjj/OXwjjb/Xcf5+Y7f5/zvHs7/7vX/MY7ef/Zf/lefrQXhPnvypJQyb8bjxw8hiLYTJfn5L3/5DiyxSMW4BzOwQbQDLC8C/ULbiKXy+NGDd0w50L799mGE7E6hdyEFyJ3Vwb2rKuJRiJpAtWJRPB+TKrpnKbOVh6H7cusDDvv72yGi54W+1SCbiqCQMO6khfmLBdrkgfVcGKwwk/2f5ICZxI8+fD/3zWRH9FrlVm7IXMc97D50o5UXQparQfpV66eYtdtElRfrLICKmx1XEUDCCpL2CDpVt9PEfB9FWdYIJhN6sSJwrMK23UrQmXYSYcQ7SMAhIJX5ba3A2hsfH0mflEXoNq0lWKq0QA7KGYCrtoVpjSWhxIpBEBhS3hivU4U+cvhOqJLg9p1chFKwYVxWHqUh56Pc5yEogr4LeQXs5Dyf5QoQoPJcCBBhTv0HbvXPfX1H+Mo52I/wBIhqnPKcLqQkifUwgllCfUBJP+a5UCvqCFkbjhP8tboxdA1ME+RLL1+UQOK90XceMUBF7gVm5Rk1Jz19EdABsAf5+/jtSZu/GFCe9q28eFnKEGCQ2Fm5LZmfi1HuvueNlLgqV4yS56GkrM7kIsozyZxHRuTZAWcBcQP5YG5ZaBmUdhbatf0Soc8zAgSdAQrpsxpsI6ODZekR7kpKqL7MUn375rhdmo/FbdwzDsCwfmcwa9zKKxwh2v3WhY0BMTTgSR0QS1vTni63rlupd5bPjKYKR8F7uaXHnwsoMgNN+NL4aq/6bnLuypoc6UJg5s18VpgVHeTe8phGKweOVyIgZDj0OjHd5ucXa7UTML0YoQwcyNFTFPHp02dV8gCv8AZniKsvgDJgWPWe8iUlDUxTypQr75GTyxuZPqA/dGYsT8OPwu0n8qxCd5ubr2LgvQzdSWymjALYMi+8SxPjF2OszcUYam0/ivwwL1vT8FbthU4VyQS8vv3q8/bVL3/Rvvn68/bo6cP29Ve/ag++/Tb3XQ0PdEpMgrWlC7xljCkK4zyUSG6Zq6++/KqUJCOGpz5Dmd9PuwU+o8PVD4DXRsLkIi8qZcPry/g6Tb8nAIf0eRTIynxRfrxVPLi21xqKgmQUopkC9TnMqRXEZlw7eDcKAKAAN9EQxFBndMqmlE7+45389sG37f/x//wXlS9pexl8Lc8tN4lM6a9cLqFlHqRvv3kQXn5dPMiQfPDgYXnxLRDQPzIRjQOWdhHw924B5fBK+mY+eaQOYqjiYR4sYETukzb5O48NqAkgS3vQiDEih7tQL76yxRgvfF95O8hK4IDMcg9AiGfOPKFrXhu5k+SaqAdZR74DuPp1njtq+xseGqsReYPRpLxk9bp8ZhwzsHnknmQOeaPkLclhMiaba5vpE2PzrMDLlSvXQg9SU07bXJ47mu/ICfMnyqAulR0IRifGurqNGT9hT3t6yqkrL294uTxNAa8cAABRCC/9CljPa+2VlfsHuWe3wpBn6MWL5a78R+gdWOMwkdbAA0Z2OI+HeVqx9RgzVgXyMvPoMyz29zrDSUjz9q3b7aOPP2mXc5/K0bpzu3366aft/v332v1799r7770XIHaz5vFKZIACy5NjDDveqqECTZXXGlrjRPC9khsAt+r85pbB7d340LkMcTR97kX3fh4yPPdokR/ndHwu384//685fiMj3zHK7xznzzk//qHz/kOO3j/64Q8+e7Xyso1Ojrar1y+l462s/zchfnVjJM9JHqW8ETlGBWYmpsaLQL/44vP2JAwJhKyFGDc3tyO87Gq/1yYvjrS7924FaM1GsG9UIiHl8atf/qr97Oc/DUgRd+cufhEC2I61HgsvghxTPX32pG3sbrU//P7HVZbC3m6EPI/EcZS+lWZr68tteW2lLSxeDzC8GCtc3Zlu+wwMqsDg5PhwFNNJLH/7YcUKDsFhmOdPXxRA4h2JHMxvknb7iikQRjpa25J8/dUXtf0OZcA9bQoIBbkJ0zMLURxyVJRTiJUQJnaO34HAzhPWVYeXzLoVqw+hUTiAmXEirLhMAFKCplZJZnyrnlnag7lCIuUZ4Nky9rlp7mUljdpuYueWXcciy/cYF4CTmMmzQjkgHICWEPA3EMaLRon4THm4t7YQHCyr81BkAbEoL5Ibg1oxpX8UpnwxuVIsXOPipciqsTNets7xLQGn3gxBAyyeEgxR1rwi927fKUVfk5DrAK7KJ8iwVLmG0GJZvVFEklp53LQVLfKAHWZuhyc7ENeTNp/l3miUx24oSlQZEcVXKU3L0CnWpeWVjHG3yvJVFAZAAORenBhq/cLWUaB9/byPgKG8K/kS3aoyIcazo9eV16htxjh2f+Yigj9zp788h7WI4UJfO0ybbe8BzNpnzdzLfyBK3M+55oAHAkCiZIHtWh0ZZpRvQ/AAdzoJwDtHYjXa4BGRN6VIp/v1RHsbe/MnV6XGpSYnHJN7lKLOyypD36FTvC2HgmID1N+Ennk9eCaOA6KFbCT9UjASegEu4zM2Fh64OFEJvHcyj3/wB9+v0L88rwfffBtj7EFAEj4UnkNPAUIZB0pSQWcKWm00K/PGAla6lYjazWBAWzwpMTiiAPd2NgPMt9vu9nqAzmYUzUFk00qzDJ93nfK1qGRggBdyLN/x8GUe3giBy8fabC9ePo28+mX72U9/Ehn0i/b82fMyUBgsFBdvK/BfxTar9tNOxng4CnOq8Ay6ogjNR3mZMqxyf549exYj9HGBCwBh08rKyDNGFkVkFSpQwXtCJui/ldSMk5FSWgECB/uRu72VWuE+BbqGhsobR37gdXMNgHW5d7lHGtUpiXDuuzmmisx3JeiHyrTSooFfH/kxZFKv3YDkf/E//k9tL/L2ODyONicCiL+IzANG6bvLi4slN1aWpKbYAUTRz25hiAR1bdOW88VC09NTbX5hrlZyo+vKAw3Y3sn8CTnzgJAH6g1aIaovAIJQm5Xx1fbQfhnMeC39I1+tsCUvyEQyybiSW2jN4qT8XDTAmwWEylWjA8gsIJK3VTtdDzAyatCkeQHs1Twjy4Q98bRwp1IbtmQijMw9x0CaU8BDKgFPredU/vD+cUWRtBtYePjwUY0vw4/sxU+SAjzTYicJ5Mw/KSVCkBZS6a/5wr+AkLILwuI8Tzz1ABXA9M033wT4f10ykieLJ3Q0co0RpsCqBUhkgxdaA2YyqiVTgC75kZmZ6OPFALyuvINUHGP54Ucfte9/75P24ccfFfC6fuNGwNatdjt/37h2LX2frqoCPP0Ma2CRjLF6PIIzYpzOAThFQWxKD/DyPEb2Mvwy/ubOdXilvFo5X9vyv9JhDrTzvzx+893v/v73n//bx78NqP1D1/8+9/0PPXovL8x+NjU71e5+cDcIdahNZqBmMiE9ERYvXi63wwjrux98GAT8cbkxJYuy9gwIgnv6+Fl7tbyWAZ5s3wtynpqeCDNuhRBG2o0b1yKsO4uApapOjLo8apCYiNGx4fbkycN8/yjEOtE2olT/4i//sizRuYVLbf7yYtsJs6rbZdHAdoTyjaDuNxFYD779uo1fHG07+bu3b6Tdvnmnwiif/+rLEPxJBErn1rTJb3/vm1qFt7m5W5YcAcLWBnaEETCBFSJdWEZOl3ybkxIqVmAgFIqYQHEuBWhRAoH/plGIEZIhdEBOmIOysXoE6DNOwqhCtJTXQASN0Ex/iJRCtPpqNRaXd9YpYOv+vEZlffcGzIUp1R8RKiUkxOlZhCxDYFgMXvuAp7Jq8syKk6d/DiBDH4wHyxJZscSATSUKuP0BX4DNXDkHh4cnct8u34BgYZl3+0q+recZL/MIQMhL4EUB3HwHjPqOIKykzIDEKnESwEUpycnibTD+mIPnrWMSwjEgNmOBOfWJcCCszRGh6n6+7wTbWSnwCX2JZbf8fKnCgaf9AU/p8/quUiLbNUbCMpJw9QkwAMwIRILq5vWrbXp8sOp96f/bDBKhBigAJn25Xt95qjL4zQIVdb0wKaXRQ3lGAFKWleuVz3LPyqO69ipgZC+KUmhqr/JPrLLkLWT1ngNrc1QKOt+X5yjPMpdlEeacEiGEQqSeuTAO5kW49STA0Tyclz2RgK1t5ha4o/wBdPfyfYWz0k6AnYAvj1isatvrGHdze/L6sDwXthziMfQsIYuhEYom1wew9vfZKD0CNhYuj5aQxKefflIezl/84pftiy+/asvhPVa+3CChZgtWKF1JuWhFWQsrz7xOAr7UAXz+4mlbXnoRZbjRrNJkxG3mfcOKzbTJMFSey4Zcm6mM6UL6n+FJX9T28QKArcz++usv2i9/+XeRDb+sUE3VlYoimplbiJy53Gbn7U05FzrqEs7RGC8vxWw7Gyt5S/HWvBh+Y4tSMzdRNFaKLgVoD0V+Sh7vHxI+Vc19oj19/iw8FnqJou+qgL+uNlPAKstbPDRsTqLkh0MvU/JtM8YDPGORF4AxQGXOXVNKIX9XGkIOMgfddOehF6HrDqgjmGpnXudHXZ9n5ZSil7/5+d+1oRg0PKPXb1wvo86Cgv3QFHmDNu2J+PLFy/Io29OR55uCF2IcjgzPxOXOZ2WUMOwo21q9SJbmGXiAgcDbwctPHkkEx+dC3Tw93Z6lw+E7hgJZ2rqaeIANr1bo2nX4BUjCk2iZDFDTCVjGH4psnoeMK70hhpFn64vz3cP8W3BmGxv80S2iOixAWQVHHz8tAG589IGs52mUmlJhzhhzqrJvySu1qOhApOAouuxJleaQ00z+a48aWMpyuBd+VvewquoHpKprht4YC9s7Fgx0IT+8JtojZIwGiEUyxvvursVSR+32rTvt8uVrof3QccZwJmDtZnTgvfvvhQdvhBd5qy+l/+N5X6iSDvfv3m0fBWTdvnU3uvlGfed8uc8L8wyp2+3aVasiZ9rku3xQL3rDAgGLnsg8fGqxkjzZNCvfn5UckPpjkYyFeKJN9E+GLeOP8jogW4ZMKLnrVDio+saYcM47vvouwf768N3f9/1/3AOP00P4yt//Wxy9/9X/6f/4GeJjjWEY3ofhgbEg+ViJe7FKewbb3QCwDz78oC09f9GePHrY1iOcLHPnQraC0FLz+QhBS3ElJ4rBAzGW+dr4W7LczRAGgW5VpHwhDD06OhjiW282WDaBrJIPPvioXbt+Mwy+GJAx0aZjSUjCHwlR3bt3v33y/nvtNNbH57HWcuMwrhyig0rklL/0JAx0dPwmjH2tmKCn502bjbWOKCcvzmaAKaY37c79e2FKS+PP6h6EGtBlscF8LIRQRhEwdyyLDSCiaOXhsEh4Zo7DNJvb6WtkkMUNAJR4UNXdipXGC1MMlfN5ZixJ748FIVTx+m3ae3SQa09y3wDVEKdEZASpRIh2AG5l+eU5VqfWM/N8LnBAjieRVVeLIALOCGNASKkFlo0VJkJcPEvc7qwPyfCEkbwJQS4Kl5eKpShfg4LBKBQdz0nn2Tstqw6jlEWe7xAqhV8CM2CLtUs4a2fls6VNlK7VnnJshANKeWSe3W99fTPfzVfCpiXj6xsb1SbjLtzK8+l853rvcs9i9UV7CO2qWg9MWcmnThz1MzFkk+ELbf80v/WnDxEYu7untQJTCEuS5yhrOeMIRJp7gBLIm5LYf6JO1G4BBjsuRKulD7GoM+YKYRo3ybs9pyom21MyIBFAJihDSxcGMkcVNogSlB+Wl7laj9GxtWvTWeEAiylO2mIU2HgUuDCwNhPQFYbOO1nj2gJLeDLP5R1Bo7xYlecTPiUkKEn1joSG5JNIti9xRZDpX14ESnl6c48CuqFl3mDAFl2HRMP7EaKh79oFYSTyIApR3uBRLHx8rDwNL5b5I5tYtoBUPSc0z4DjSeHdNc5CO0LyknmXIi+kNGxvqhxu66vNyt1KjyOE34Rvd/PbZvh4swCKivQPHj6sVZSUvkR+MoWi9E7xohP8QQHW5rhXb4XHhDj3A3rXc/237Zef/6rKkayubWbuBitM9N6999vt2/ciY25UHsv09GzxkdInvBGUtnCKsQP0GQd4eTpARRmX/FD9Lx+TeQoN7B/ttc2d0O/EcOhyr3iRogReulxJq3Z70qYHteMFnuTNkdahNIHQOnqSITodmaMESl/aABj3B1QCV8KM+ADN4T9zT1Y4GBfo4W2AcaYzPN15vwERtKLN54oNjSExitMfT5dX2mxAEMPv+k3yeyhyy+rTLhRshbzxrqK8oV+7UCAhRgLwom4W74amKClkjh4/elSlT4SbLExglMqd4n0GYsgQnlWr7tChIpoWYGwF8IZ1yjgGvITaGW9lmOhjXiMBWHi3jNV8ZnQyuBcXr2TcD0vmllcl80N26QfQxfAuj1o+225PQVb99z1DYCYgW27Uq9X1anMZ6IuXa7W/wrbGXDsuX73RLl2OwTY9ExB0NeB/rkJ3FrKQmzzkdN3999+vnGQJ7/ffe6/dvXOvXbrUeZ4uX+muF6a9efNuvrtabbMH8a0Ao/c//qTN5H5Xch9eLXLOykkOhCs594//+E+rJtbNG7cCuG61q9eu1z0v8WylzZfzjCvRW8pyAGBeADOjW1qQaAveBa7wM2OQbqjdMAKirASGBYwxw1EOtbp/yi1J57EQzw4QwNZQdPnwUK6NPur+VsDZPHcerzLGo/sYH/ipaLEkVIzc0HR5cd/R0+8DetC3y7s7/PZRJO29Pvjfv9+BR7zM9blx4yAzz/nnP/Qo+fs7R+//9f/2f/+Mst5a32hvA17WV7fa1988adsHp21q9mr7gx/+absUAv/6q1+EOFdDcDfa5cWFENBQwMlmeXAQx/TFqQjqw8oX0GArQAzyeJitt6dzAXOWe1myfhjBdfb2pN24djnEM1dWxi9+8YsIw+m2EOv0Qu9A678wGOLMxIdgZuavtJEw7UmE4r/8n//ndpw7KQPA5alEhAREOVyEMGA0HqGp1IZnjI8PhiHmg/5vx6KdaxMRpkIGwhfytuRoTEyOR6hLKrdST6y6W4LMM8aFzLIj0DAmC4BVR4hsWQF61oWOJD4StgAo4tuJNQVYGXieDGNAyfHKcMVy5xsLEowVxFsBEHGrE6TAm9VwlZgfwUWY8VDIbWGBy1dRE4rgoyjUZwJaeMkIO3W85A0II6BQG/FqS5WASF8QG+/I6HAXyilPYMab4PI8CqZCo7mOYJZMLAxaNWdo7ihubbQlQwGm8rqwdjrl7zNaEM4AICgeYUebtA4NjpY73Hk8Ravra3km5uVNmKiwCGVeYCPXSjjfDoDUFkBS6QvzeCGMby27sTl701vlBUJu7ej1QW1T0nfWbZCr/pxcI3lrFCQFx5rnCRNSygC0w72tKikhlHsQYU5IW65vlSDPJA+TOnL0mjwRng7jR/mrQXch/ezPmPdeCDCNmk7nS+EpWAwoMQAYgsDqeGgBEDO35+xNiPjQgaKzAmBAMnBUIAwAypxQvsbVuADX6BJ4YeWbU/foVqF1YJmA8/25IDGvLHBKzMnGmMDpgF1XCLdyNkYn22C/BGmg97DoVY0mSoHSBGjli/VckIjdCoBpn0Tl8kLHQlch+2qMs6tXr9XzrMJ7+ux5rSxU+saKthfPX7bllaXGk/DFV9+2bx8+bc9fLMcQkPt4UkbF4aGyKWoAvQ4gP61w6knRbARm+I9XVU7MgwCA5VdLmdeA7ii5y9dvx3j7oH308feiCO+Xd8BiA3PHU+KdYhoZH2m2FBq3yi10Z8EF3pM7o/o4Gqc4efuUqahJy3hSUurarUY2rqwut71D+XRWzlk1DCDaimmoqTSPHxiLZCXwbz6EYHncyLmxPHNhfKoWogwBH7mH/ChkATw5OhCVSXr3GQAyreG4Os9zjX8RXtFgNbOO8/kv8JtX2Lf96uuvQ7t97ebdO+EdQJT3ordC58COPF/h6PGJsfDCSIHoyjEFbHKOKu9ywJYDbKwAZJApfcLQAQLQLiOlcpJCw1PKC4X3tFNSufvRCmSVMTAHtq3hOdTPynHLPMv3syCmPMTpX4VjQ8PddkUjTb0oQIYhjYgZJeqOCVd3QOyw+kKeu4c2KQJKLguX4XN177RJ9EOJFnsFC7PzXDMieZzQDl0C2PjO4pWZ2ek2G6ODITef76zMn41Ok3spBYMDQD+MiTwtoUNFS69fu9nee/+D9v4HVhDeqG3u7ty71+7m/fqtW3WOZ+Mj9cqUd+DJ78ohRT7nNTIkbN2lWZAF5u7c+02WM/pIGPxf8jej7Z1cL6CVcbbyvMB0fwwK3lnGHDke+qh0kOgqERMGw0R4fDTjxWkj5AjA4XXbghFutcNIvjuXPV7kpfPQX0evXXpM15bOoEC7JdcQaB31Tffnd493X/09v/z2d3/fpXnud1/fPc4/A1/+Jg+9a7/jd8//j3n0/vE/+sFno2P9AUFLrUuKH4z1uttu3/ukff+HP2o/+pMfthcvn7WHXz2olRDXbt5up5n860H/qgDvBfy8PnzdtsOIW1uvAgAO297WRhVNtHFv79mFygFS6HH11XKA23p1cBZRjQBQRyXg7bs0Oz3V5mYm8vxX7SjMPDMz2h4//LzcuVVMNJP87Re/aD/71a/abKyAt2cRzPtc+y2EFMERq30y9yXgMbn+TIx3q6+MpTg2hWL/R9vQ7O3uxrJYLCLjQbJAgZKlpLT/5KirkyX5X+6G3CUF7SSG28zaHlSDgzx7o3lGtwGx8gqvXx8VUHMfNWnUxnobRcXDZQeCI1a9ZcT7sYjF9GMBK3horKYiTEYHRpp6UlUnKH1DAEKPmZzK3RCqswejkCILGsELm7H4hJYK4MX65hkEFt6wYvJOIKrDMxIlQyFwpdd+YRn7t28iCDNf22kXN7nkUWUBgBRAg7DDMBUKyDXyhuQuUTBpYHnzVBQH1oRyqsxExgAYIAT1BZAwWVbdqiUk4VpYby/AuQOBb8rreSkg/GKsY0CNwLbKqcBgFJZ3OULFpIBl7gEIvnlzoe1GUauYr5Dv25OomRgSI2H6+QjJk6OAYUIp1vZpFDShZuWbcaMQc4Ncc5pxkxPCChqohFHhj6EIU7S3v2M/UxusW1Wqrt1oAHiec2EgxDXc3pb3Lsr3gOW9GYG2kz4HnWT8VZ/vzT0U4ZT3aFeDuVi1E0B5hE/lQgREGRNC0byWZzJNszig9UQIRkh6Ppqo3JPwERAv/GPPU/lMvB+Mnqo5ln+AWnnCMEDGq2pt5V8XHqG0c4758087ALHMterfQie8NVbl8cy6gPeXd6/AAJAapcmy1haeCjThXgAnMEoJXU0/P/no47YQ0PnXP/1p+/bJs7axd9heRlE+CXB6+PR5vnvevnzwuD14vtSer6y3jQDonRh165Ev69tR9Fu77dXGZlsL763HuFnPPFklLQd0M+/Pnj4rrxPFyXstl+V2lNmVS0KN0wUQbbzPIOBlYWQJ/TB40AEwOTo60cYCgnynEKpwkNFCd7wCjJfK88rYG4sCCKEDYUYLk548fpixfh2Q1h8lfrENj6qDONqeLy2Hf/rbB+/dC6+HDzPuDN63oVtKaSvgtnIYY4TMAP1RqCNpL8+Rbc3OV9eCYwXKId7MX9EM5Zd3wIJcFYoETjpgjVL8HrI0X9Wb0Ha+LdDdd9b+5id/EwNhL/OovAbP0VHtlPJq+VWe0VM0oC4aOqq6Zmlnba2T+zHGltI3CznwMDYy/8bY+PH682YxEsgWXnJgyrnHeNUq7/RHLb+9zF2alDmxs4oK+2SDjc/tkxu6iuxgeDG236RdA0Nj2CVsexZ5HKMs8tv9AQK8V86BABh5ZuSDMQFWAJjxyemA74t1PWA5fzGGeeSuyMhA+P56DIc70W+XL823hdxDqoxwn/ws7yI/tWJV20OjwKphtu8hI1go2IpHHm8RAn/XgoyMW+yF8godHNoG0FZGwH63S4owqjxmJU5AaDpKLTFhvYsBhfK97PJwtBe9cRKejo7MCOTR6UjoQc4sg9s2d6YeDeDz2vczL6CLbqBPGOFyHxUHB5LoB+fJizvOwJwy5qO7hiOP08FaNX6Uflg8l26HnvE38npHh6EsRiDgRm+U3Mlvtf1c5q5C6ggxL7RHfnRGo51WQo/oNg1xRg3mb7133zq6O/wDx/mP/8AJANXvgimfv/vd+efz77yfg8nvHt+95vc9fvce50fvp5++99nK0stYgwESEWB7AVQx6SMEYiFG0a9tREg+/LosBwJlIIRyNQh+Mtbcy6XnpciVeVDIcX7BUvaxUhaXQsCEABDAu8Ny7R8IE4QZQ6VtJ1aKUgAmei8KaXRsqv3oRz+svfYUgesfiAKMYh8bGSrG+zd/8VelxMZGB9rX9jyLMHj79iT33WtrEdCnJ33txo07sVIm2up6wN7aZtWuoczGYt1y53Knb4YZVNTt4tydgucBI2R5giQSWzlj09rKBUof1KDiyeFtkVugbhAwQFkrELvyKsAyvwvZ6LNEY3tQ8hzZVufgOGAnDGIZOPAJ7Fl5WkmiGU9gI4NS8lSNGwsUEHvoPODkbdoo2XgkFmIAUoAhYmXtYijAS7sILNap0CXi5anqLJ7OLYwAqhRGfuOtKMWS8wlvLn3vPluOTXjKV2Pp8ohQPjxg8jgoe6CK5014jqDDZIp6YmwWFYHAwi+Gz3cYsfLHIqABAtcR1pKfreYB7oSi1eDhJRIashoIzbKYhKSE6S6FvniVWG+UF0uPBNGtsHbdn4Cv1UuLV0rJjWQsgfEKo4TWMhIxGDbKAzodS5gIs0xczmJP5uscQFQ9sYyJJdX2n8wXBcwpYWCcAlIYGD+c5Rle+2hIQjlgubdVYVbL6YHR8mxlDMqTFinG86m9V8IndncAt22fY54oLtaosfBdf/pIc5pHFjBADGyXNMxP7icEEN3UAncrZMkA0A8K4Ty3Az2YO3OANgmSDjx17+gxzSzRJwelVlHyiMUCHw3Q4CEi2AvUoa+8E6iW16ORc2DHg+NwH/c2V+oo7e9ut//vn/+rKKOA7pxjZR3PlpCitAYV3NXtKjCR/nU5ThmX6BiKGJ8CM4GK6Uvun+89BFCv2oBXrpbX0viUly+/UXDGQt+MBb7lIdM3+Zb641x82IV9u0Kbcm2EUylb9KlN3oFf+9gJ3+mfDht/4/vTn/4kfLCbFvdWuHXyYuju9KQ9ffKiVm3aJ3Jhfjq03BOZthUD82nUZ64dsHlxDK20e2EiACH8buEPRabdaFxnyiNuvvK58zjDPVpBsaV/1ccQSvpT3jLn5VJX1wsIB8Kqz7ljgP3f/Own7VVA7PLqRnv24ll7/Pjb9uf/8s/Tz+G2cOlyW4iRqoCuEJd9AclE6Q3aAGSTpVzP6g0qN5Jm1diS90rsdPSXuQ748jePDSNBXrGUCqs/Gcbkpx1IFJA9CV91RbSFmy3MOEpf+jImVkdSpL0VmWAoaZfX9WvXqwSIlXxqEAr9XVkUorvSruW3++9/UCG8W7fe5UHduN7u3L7bLs0vlIF/Xo7FdXIVJcaPZh6qTEb+mYdIzgJxAEuFlNNZZTPQL+MHfSJJaSfSUNA3frIBuAkwF2S4hTT6AJgIRTP0yb7zXSzozDK1DCYDzHs9XXkLMiIyL8RPd5Lp0gSE6ZV3oe9O655HRQPkG5CIl8h2MsXY8QzyEpZO0Lbcj7GOfrrdcAKqA3AZoXYsEAUg24Xqu+fixfATgBV6Q1mV7lB01vEEWVb8R2ZkPHxXdPnuHDxFprm+fks7uuPXf3zn+Pu++/2Oc/DzuyDo9wVSzjt/Odzn97329zl6//DjDz6TDzIbAhyMNTgVovz4e99rj548aj/76d+0vShAbtbJ2QiHgDKhS3kKP/3J37a/+Nd/Xvk2kyHg2/fudUIsSpoCHxgKIWZSER4ra2p6vt28dT8MZqPooQhMoaiecj1PTs+GQb6XyeqEN8u0r28klnNXmVpY6vaN2x1yPz0u9/2/+cu/qKKqb0MYWwEg+zvH7dqlK5nM1xGAq2355SslhNBRG40SmQhwGh6eqH2+zGdZMhEWhJc2lrs9IGltNVZ4iJOw4fWhcIATVpJky7mFhQKaiFgpDLVa5BDYN4tABzhZbbwZclZYuJL5WTEUkpIJFKFwoYRUIJAXqMKf6Uv/AEZT0byr78Wd3B8LeXf3IM/aDPBQEb9bxcX1LuwpzHh6EkFGuKa/QBmmBYIcyIWlwSvHkj1f7ahmjbkyvpSL+WMNz0RZcG0DVhSY8J/d/fUFGeuHd8CyLKz8I5SBRiFR1i2LzP0Wr1wua88+h+XR4lXL95tb25VnhgH1h6VIqwKxVtFeu3497c7YRxgQTp7IWrS9lrnBT3J55CbaBxD47HLnujIkVy9dqnYQchKdDzNe2+ub7UKEQZWBCK0BF0Aiy5SddrJvq421AneewaMHnGWQY3mmP2mDMgnlmMpYb6f9qtofZE4sx3+1utI2cz0vpDGhWF6/6VaYAs2UOKFlnoRTAFP5ikA+ac1bUdZtxuoogpVQBzT0gzFgbln+hD9LsgBJ7sUeNqa2r2HFUsbGmdKrGmNAWe5B2Zk7ApFS9O6eQDkqIVgKUOQ6R6lsOC/CEr3K6xG6k/PHqylMJAFdvSphPX3rgJh70R0gAjoM8BkebN9+80X7m7/927YbQOx5ZTmnfeXZKcDQtUFbCWclTHip5ZkoaSI0c/v6zXbv7t32/r377c6NW+2m+kQ3brTrN2+VQcBrW/v3RVmnaWlD5iwvOZvC9GQOmgOA9anKemhsnq+9cg7lJvLuMRgnIruqxELaVH1Ou/G4BQrVT9fpQ+juy6++ai9XVtry8qtmVbndBN6cXohBdto213Yq5cKKa6F1G5qvrG/nugDCgJfcog33D7X5iak2mj4AvMBkHpffOnDryOOK17qxzfHuh5rjvPJjvnun1Jx8fp2W+2jC82XdJ6f/9Je/bH/9k18GACu5E+CXa+0PCUAMRQ5fioyq/gRUMog2YtzinyrEnXPk7dYKzoAm4Gt4OAYvzyJaPLZd2WjGT57dSMDQjcpjkq+KboUDgT35euMBKpevXGvXrt5sH7z3YQDV7Uogv3n9Vnvv/vsBWbfarZt32gfvf1TJ5Ysxsq5l3tWq+v73vt+uXbleOVrChJevXmu3b95tl+evVB7gjdDGpQA1oVA5VlcWF9t0xvkC+Rw+WN5YK7AyEv1HjpanN7zKkwU0Scw375XUH8AF4BhDq1cBybV3JXDKeA1N0VkW5ShyapbymAJCioTzlMlBVZ6ETLMPrLy72rXiYK9oEh8VONGm0Kf0FVsY2WppeeVV5FLaEPlk78xKzYicKkMjfKqN2gtI6RMdQo6QRQx1i1l4DIEpxVG9k/mK2YZIal70uxYsxIgFOFWr5+1Fk+Go4inyEUFpL2CFqhgGDrR3fpAxXd4rOs5Y5BxA0nPIBe/4sQg1/xWtg5sI9NeHv7/7+d99/C7g8vn8u+L377z/rzn+Q6793aP3v/5n/+gz+Q8q4K9vS0wfqg2uWfJHB7ttKIxtUCXdcjk8f/Ks/fLnv6p6NhSiMNrlMIScqpXll4XEbeMBKWPqt7Fs3571hVnHi8kI9IUF8fPJZuNXK5gOo4zsHUi4iy1TFDfCcAsBVcocqLTNwyC/Qjt40Ha2QvhhlMm5S7V/2lGss+0QOSvWst3nT19G8K3nupM2HuabXVhsVyOwWUEYFQHI85FgPGQlXogUsCJMMAHLiIUvcbyWr+c+vBOENm8YQgKs5KAheiYQIFWKK8JKqFOuGcHF+vYbICRplxdIXgBhCegVyMvzx8djZb0VPmQ1XigLq5Zaxxrcy9/CB4ARZe5A0DxDVcoh1wsdUFZyUVgZXcXtAK4QH0ZhPdU8Zoy7hPcwbvoqcd7BCuIh9MIMp2FyOTtWs+oX4e8cArWqTac/cm+EuCiu4dwbwBQaICjkDs3EohzMGNus2HUWQZQbOoysQjTXPqHV1YnJ3Ao57GwVYBO+mraKM9by7vZWrZpl5ekT61IuhiKdVsWiQ0JLzRohj6G0zb5qVmLKS+SBAsRYmhY4mAPjoh88foo6rr1caqvLK2XdEj5CcRCXUGZ/5ISNgW3IDGjwCthAWY2uNz0E3261EWgGulSXp3yIYXSj3WiI9qPUy/rLtehduHQ4QLuX0A69VDJsXuimciwCHHiB5WXkreaOkDIX7OPcrF4Sy3szVtrAGELTvGJAWeXk5IW2CcYSSlBK5FLNLUGYF7qxspPiYJygme4MgF2oHq11QBL4AKCFqdC3nBeyEu10Qs+1Ab2ZC3J5Z3u9cnU2tnajJE5+LYAJNM8qUJP3aksOoVcKiFEjJEPm+Mw7K2R3aXYussRS/oVmNRfvlTC6bVTwJjAAVMnXBJoBb4sj8KT+6EvxSWihNjrPvY15gcF8T+nw3HT1p/Avyz/n5fn4V7kF/QQajbFitd98+zD3oKx6q2TP2ivhpeMChGura/ktzyDnwpv9ASxLS6sZF+H1nm7e0s6Z0LbyOZ03MAos42hseGXxnGeiQfPf9cHzzZv+dd6GehnM/OeoEa0x9sd5my/UfrsPniy10fGZGqca55EA6sHIhJ7eAmRrMV6++vqbdhpQNTE22RYjS3md5O7euft+ux/QBOwsLl6tvNsbN/MK2OJVun37bluMHLcS7/adexVF4LmUmyeFg5y9eet2eHm23c25HwZUXeaBC+/bxkZNqvv37wdU5X4L8vkiE+Ri5SUnVHhQ7SsEJORJ9osanMU6oteUVWHU6xv65bnjaSIz1bLriQ4YiMzkiQSwePh5jJ5Gz0mDYXjiW8YMYMMDZneVUEjbiRG2++715MnjmgsUv7UbmZTvNrc2y8uF/iv3N4ecN17hnvCy+nbClQzWSpHJnBZIzrOq3lzOuZDr5MCRp/JKFX+WZ8yAc0/00Mldq5mPwzu91V5FW8/BEdAv14sxT9ae523SA/iOvuDZ7UBWzj/uPL4iN0rfMErpCAvqYIHawzhgrozA9Bmdue9p5FIXXoxsQn+5F2CG1vQJ7eHBc5DmvDJ8MhcIlKxk2Pm+g0vdOfl/96GO7/79vzzOgdZ3j04Wdd9/99m/7+Ha8/O9//tc+/scvd//5P3PdqPoe/uHY8lvlWfj+bPH7cWzR3l4iCAPnInCWQxyf/Tg2/bzv/15s22QrRquhxG3N7bbi6fPc/7TKDneoFaJp2Ul/LpmD+HuZVui3VjDfxXAttZu3r4TC2UxgG+3CvndvH4t950JM9hiYi5CYqgsgQvNFiY7BZoeP3zYPvnw/dY31B9hvt9u3/swhBRwceGsFLYk3b7BiTY7PZv2bIcJ9nNtrIYQtFVXVpewmlg6Fy5k0t8GBB6GEQIcdrcPavkw5A6A8ZQQyh0x9xRwRDSAk1wB1jJrgcucxUc4UHBypoq53ild52MiBCDxlyIEvPYO9kPIsfQp5TAFAMkrxYJ6EyFSexTmXrbC6ArcDUUBq5XWCmDxDGlPJRfzFMxEmUdBUNYALeK35BzdlmcvwuecfrinfaDwWH7c1KwxBMYtzcpiYVGicr1Y+pQQ5qSQgOwKbeUMoADzyRWx8s1qUkJP4n23qqdLLmXJ2vFAoq95IJAJMwmnPAN0r21JtPPx08e12THaMKaSZtUWWgmdjIceLUqgkNPYKAq5JYQIz0l/5VQYAyDMHMinMx5AWAikBNdswLV8E6UcnCOpeHVZQvfRu1whApxnoANfhKHEVS559ABkDYwNV0V+wr2WYwsxpB1jwGXaKMcN4ASwAWfCDKCX01eepfSbIlRLR2mC3oCD0tahNp4ywjvwqYBYJFx5+nh65LbwOpBcQ5kLitpLyQmFPWEflrI8PW0tZZ17dYq5E7ZlaRN+Gf9awZRxodhzo+J5UlBYB+0UUPLHuwNPaJ/BEXY5BwS8Q+7b3Q9/uZgX1vXpU19PAaPt8K1VaLx6vD0UQYGJtAc/FE+kjbY5sc1YhYvMOY9UmoQu5afwAkjgRi/GGN8KbxUIC/C2so4VDwx7Tnlh0z7zWzyddvMU4EsgzLjgJ/0pYJp/6N49hSYr5yif69zwWZdfU0OVa4fbz/7uF+2v/vpvao7s/Vohosyb89K8Gk90Pj033bai6I+ObRGzXYafjgGxA+nDnPYDhvk7DY0cfls7PpyXHcGzpVTymSefQak/BOz5fLtOL7TP0ameXBPF6/q6T+YjU9B6B8bbjVvvVe6XmohXr9wo8HQl4GlhfrEA1AfvfdA+/uiT9v79D9qtGLPv3btfnq2LF+djXI1Wsjov18LcQuTiWOT4paITc0kGoDtGqTEV+tVmGzzjDzRhfhhr5mtnb6dogsF7/Brw6RaFvI5xCvDLA+XRNL7Cv8Kj5pFRznjgwazcxdPIYrmrMU6KdtJv55oHKxcZieqxXczfaJERrkQLb7S8NFUDlDIZCR3aVeMgPCVftgBQUwvwiIYuOczbVAs48hsjlkFZiewx2CthP89QSsd+vuQVGYU2GELaZpzwQBoSfRHQF5qu8kGRwz5LmdA/njYAlMwB3uQ7W+l6HD0nv8288+4V4+Xojcyy0pzcBnqlEZFDe+Gd8oDnWqubgWHn0AUdEAovekaAnRwv0RPnM2a13Yp8/XQYexv30/HSLurJGRcyoMsD7viJPmI86ncZquFFdGwj9JJNpEQ+lxcs8/v3A57f/fz7HXjc6++/57/9OD//3/e63/fovXp9/jP5AHu7R+1gT4HWjVhvyxEq/RF8irINReAdtJXnzyvPgbPw9OxC2w9BPnn+tLwTE6MT7drlSxG+rytfhsCvxOIoHBXhrZ755usvg543ck6ue/y0bWzshIH2guxX29TEWIgzTEhIDdt4daCKeQpbzOb61eWnbWC0P6i8tfEQitUZD58/a5u7h2Hp3rade/QFhLGCNncO28ef/mFV870QItgLM0mqtyDgq6+/bq+WVwMKAvCiPE9fq4G0lR51DDR3caFjjPwDNIAlniheG30BcHi47CqwV8ws1yXK9jhKINYv4eJv1wgJUlQUgfuxgLl03+S5GIrwQeTAlPHiOkbY4bMcGPWsLLgqkhkhQIBK+EfQBAWG0SZEyzMgD4d3h9vbb1alCSnKtXI+oAc0AhF1XQhKu4ADL4pXLhzwLCTYLUFO+3NvCl7o0fJvgEYOhhDsi4DaUrpREqxBViIlPhrBZcn2nQjqu7fvtw/uv/8O/F6rzdenIwym8kpXajVsKbg8m4Bh3V67cT0Adbfq7djDTHiYwiQMJN6r8E2rAFly7AgfDCL8o8AoZmetWf1mJZf8BuBOjaoSbGlnf9opkVWhTSFold4BT3mQNv0lnORzKaj5NuPeG/rql1GdMQMq+kJTIzlXCFt4SlkBfTo5Ff4CXbv8DZYpJWuOK/E1vATwUMYUNSGqgv5IAFRfvufxIpSEMfOoApe2fyoQl3krr2Hmc2xisoBof5S/vEMlLd5GAAOChHol4wbolzcs49F5gwhB25/waofK8h3hzxKlkADEfOhAVd7RRLfhcxqSxhhjCr4saffMtZLUC5DnevTSeflyvuvI+FzZhSNyT6UsrMTN5Nnj1f6srN/yQKUtgKzQMVA+Hbolf3ih/C3ni8eL8tTvEvgZK4rTNiv7scwld0uU1o/OA9blIAFIxkQOqOcAbMDL27SR0jTvSEqbuzBvfgPuKduMBeXgGrIQmBfGAcKd53Cpe/Oc/OIXv6qwF2/E1mZAR8Zp8fJCrRTkCZbI/uLlSnnJyD/AyyIK+yfevnmrjWYsRhlYuTceJGOMX62U1CcKyhO95bDYppRDvu+pfkWxhQ7Sjcx1d47fLfhwGp53FJALTVtRuLVzVHtrDqQPDIM5W1PNLlTbhBwBJ9vdzMWYkoqiwrxVxuStVcRWHTLi0ByQJKeTrCuv4aCaaQDVYOZxJjzHU2L13Fl473nJDLLCnMtDtmhC57o8IguKeIfM02kHQsJL1Lz+SWWRpwoc827KQQOwlZhRP/Iw35Xhk/amI3k/agp9K757Fhl3kN/6M5dViyvtrh0ZIreBGzJEqZax6KZaHc8DnvF6JVdYakLapxH0HbkpvMhQmAvAnmUMh8eAo9EYc+CwXRGUYFEE9twzZEcJ2yGhzQoZ5nvgRHoJ2VSrHBkq4SueKnJYCgl9BPgUjebdggXRImMMTIoikC14kWwGBkV0EESVXEkf3RPQE3lAx77bi16Tc8oTKPxJbprPMHzmyc4XkU/v5Jl2djqi2xoPDeB/n8lOPMM4J0PxVFEdOiQX3tFiyZOi5wCRd7x0DpQKheeov3/r+N3Pv30Urf8Dr/89jzKa/oGj90d/+oPPxObVQ7H8FVOzPlmzvC+Xr10JQQ0VmFlZi/AI+BiOArjzwf12/4P3QnCzbSYTDEARFld5mTJxX3z5eYggQnVitO3tmXh5VRcqgVI48Omz5Si7mTwr1sFAmDxMKMcJ4pacDtDMzF1qg6FXG8leGGJZXGh/+xf/qn3++efty0eP29z8lTYThl9fXarwxvTslQhKK+r6IuyeFXMQ6guzYxEKg20+QpyVo86ZVUDtTGmHWNP7u+nfQQhssHKCWErABuZU30i8XwK5aewK0dmQ+jRAZCOfWddWV0pcVLZjrwa8VjDGCsrsF93IpeO5QZiAHqY4zw8LIsx4S35k+YRg31Jy/TU+k2HsNLQURXip/qYMCFsuYS/hv5rkjBWGoDTNhVWnwKQ5AsYUUpQDwIMgfCZBk/KwbBqQ8BIeY33pI4bxr0qPZG6MR2ajnme/Nq573TO38vwoH3u32Vfsw/c/rgK6H77/UZ47m6uUhwhYJRBCP5OTxmM4Co13w9L16Xbl6pVqAyHZAcDRAozAA0F9MWM4GKEGjFE6zrGqSR9OKb0YEEBol2vAsuoKej5fftlera+WUGO1Wp2qbhghb0uP3QiK2qEgglNpDB41OX2W3wNgbwOIbD+DfimWKsEQ4U3JA2wUu7w+qOPF0quA7IMojM7iMy8ELPACHBhH3hsClJC0jcdoxkGorS8CUxJ/fixF4Fp5kuZSONFgCxXydnlZLNMDXHmFBnt6ooTzNwVGsPPG4qkCSyXkotzSZhLRvFUe0bvwwPkL6MCDwi+0p2Rw/XPBrwWZ94x/5xl9txoSzUVRACgEMRlQp+aeFRrpzorwNm/Dlb+FF14svaixGcp91JWi1IBnxtv83EKA9lhAu6Kb42Vk8DIxfNTzqrGLjCIXKFgrW3lO5RuqOVW15TKegItzPAfNGAB9Mo8AZTcGXd8ABMZRtTV8D1yWUgxPSBOovJfw2W/GLJStj5lP/PpXf/1XkU9fh79OMo4Mp/B7riNTYn+lHdI4JjO3Kq9PVz8ZWpPjAOdE+/TjD9tg2ikUNRZalQ/Im6B9gYg1ir85Qh/mMPNQwCTnnnsUOq8DFJYH5YCLuz/yX/qsAQwy3p2lle32+qwvr/Q3c26xiZ0rQnXlGREuBYZcbHWexHo5hQYCmOrGgUe8y6Uy9+aBLAL40Y37oA/KW5uUVOHJ4oEpWo3iFy7b2VIE+Sy0MNbOOmsGGRZNdznkSn+cxDAL8M58q29lQQCDQQiXp1I0owv5el7kavjtTfpplTPdhh9fbay1/QAL17kPmWasS/4FfBvvmHslC0UC0oDyjANgUhJUjfcqWhUGj6wXjXj44JvKCyUz7ALDmSFHlVOiDJp0Rp6rletzC7N5Tm8VNC7vZcayK3/EqEarthQKyAodmxc0+yZjw4A3f3iOccdoZhzkY6X3yN2Uy1hALYPmd3KU3MdzZVCER2u3iHzm5ePxpZ/ch74v3hZZYCCl/+WxzDgDqWhaKNL9eTeF0RmcolnoS2RG25QikkfNqBMhwbv4qTzIxjff+1yyKfPw24AJwZ7//d3jdz//p3/0/vP/y3/z2Y0bN8vlzH0MEStAx5qRTyUsJ5fB1kKKi2K9voGR9oMf/ajdv3+vmIOlamsh3gdeCQLw1aulmkAvXg5JwQSPyegNcd29/2G7/977YfCN9vzJw7axulFekPyYCeprt++8F2B2sW2uKfS4FEt4LkoqlsjLZ+3//T/+z20/Dflv/vk/b1cuzXVbHAVEXb12p/3h97/Xrl+ZbV9+/tNMfk/7b//b/3OsutH25OmDWv05NzPZ9nbX0271emJRR+hyMdvEHIHxcgAqrFZbMAm38CjxKhDkAOJYLCSgCGOVAAYwwhyDQ2MZHRL6HcLPS2Kn+jfAG88YgM8FzhNCgLB0EBZAQ5Fz7bPSKRyeHrzJkuk8CbG4A8CADoxAyXon4OQwIeQKJQbs8Eyx4DAuJhFqROzmFLBcy7h6dCnOMJ1kWYyztLQUxnBPCwOUv8DswF0EbM5njQq3OhcD85I652rA+q1bNytv4+qVqxV6VG9HP+zNKYRU+QH9wn/qP0WYBXRubHRJ7MLHrEmlLSTTS1K30tF16vFcv36zzS8uBIQEBI9KZH5bpS560jbgxnnoU5sAZLle5kzfrU61KbvxHcgcDmTOjw8sJ3/dTiKQ38a6G44QtfjEwoIKHadNb7QxAnxGsd9J8y5cMlJAL79WrpLzrKrEBwqTKkLLYlXvjKw0NqrzE2K8UDxhVuCiCULMXAMg+h0JW+NpwC0JN+tAlUR5HoLx8JkinjwWLFlKdzjgpCfKhb+igJj75EoKlgIUVqktovI34F4gg9ALMRXIy99AEzrxIvPQKOVOQZ0rgwLk+Vxh/HznXrwpdQ3qzBh47x/oAJX76HOFvtLvC1HcJVSjRIFu9fLm5ueaTbPlFY7J3Qk4KyXwThkMRA5I2ne/8kLlRYGQMYPvcjfRF08qT0olfEc5FE9Ekep3eWhCBz7XqrM0rMLruY9xwH0AS/FxxqO+N07pb3dOR48IjdeuPBQZA4rFGFSdt9zEtQA5r95//z/8D/W5agNGVrTetyUb8Stv0L1799ql0Nr1q5dqO5j7799v927fbXdv3ipPymD6cBA5OZx5x4s8hABjjV7axLvBc6PtcgfNYTpQL/1L4+v5pcjydXcl74PffAs4ZRwCUngjf/p3X7WDEyu5A+DznZAdUMkgr4K94Vd5lhK2/Z2H5N48poBq+DD9YvBSvgCYhUuMKV7KLlSascy95Wei+/otQETRVF58ylhredX2Y8zuhjfJ5KoVGIBGjuElRZPVCuQQkD5Sm9CHL5RZ0CKld9Cnvsp9Pci5FgsNoe2Mjc3RyXcyUl06HiRtOgoIQxtCiOjOvKuDaWeIgdCzlerDodc0tAxh6TlTkS/GEN3QbUBOFxaPQRB5g+6AS/fSJmCEZ6loJjRt/uytrEi1caoUj1zPwyv6gM7Kk5R3IcF6Tj4bywK96WW36rEn7evvaDYvNSTPaeR8z2CrydV96wkNA0B0ACbHT6r/k+WKLc/GMDKQ5kjuMuDHWWCnHBSE5/KQmm8yAImpNsDo5InHF11B3uj7TBgjZPKdB66MqMyVCAyZSEAYM8YomtUnR0e3SNnnPBXN/tbxu5//0z96b967/tmTJ0/bq7W19jLK+dlzu/wfFgB5tbJcOQqreTcm6oK9fXOhbaxtta31rbYTAnr++Ek7DBFPToy01bXlENVKJm6yXbl+rRTD/MLlNjO9UAU5IfL1jVdhqjcRPJ+0izPzecbLtv5qOfdt+e7TNjWzEGEw0nrehFj2D0uRjE9NNzW0DgLuHj34sm3vHbbZhWul9L/++vMIiJ52NUKMBXQ9oOzHn74fQg/iDxN89MknbWJMpfgo7AC8jfWXEcK8Sa3tpI/qA13o6aw1oShFFdW9eZh+ybuR+Ilm7M04F6ttbWUFTZUgn5wi+OWfTITID8IsquWHgAOAlCeQYG4T2BIKEaREDc8PYMrLWNZqiA5LDfR1+zoiSMyiKB7TmVCTkCsMQBBTOMAypYJeWWddmIn7XCJxLL0QfxF6TmBpYELEXmGECLT6PvdWIRtJi/FbiQYIHh7u1zMJKFZk+DDXvYlwjCBgdUegVUJ1bq8u03EUnOrM79+/3y5FqU5nrlix+oehAERudw8iyF6/PSyQDjjZ9Z8FZeui6QBwFiMIMYyRowAoOLlgVsMSMMokmB/FFekBAEtJA4n58kj0XTKp3DS5XcaA63ww1qh+p9XtbQR9r7ZHkOvfaZ5xnJetW2q7jszzXu5nnl9nDociVGcyz0qlWEFro3kuel6bgYz5WQQwkEnBArcq7cuJkUsyNn6xvHn2lFsPf7EezYcix1z0QD8vI7BIaKeL7ULaFOmUsQCCMq8AWMayP3SjiK1cJACshF3uDZSp61XbZmVe5M0QcBQtYT6TcTX+T0PPFBavAaVNiNYy+Ywj4ZnT63tKmBAn7M2ZPSs7rxZlHzoN7ZkX5xP8fdqYD5RNV1m7M1oqFwSB+j3PobSVNJCY61o0rW7e8upys6G2kLkFFDZzn5DPlbYC4kSx21RxYO/57FqLFfpyP0nYtSLbMzMnPNg8zEompDfVdqvOJCYDwHjB2LgTgFCAND3owpv5s470FXAIAAO8GFB+BGyBMvyP34yFOTICcvso9xs3r5V37/Gzp+WtXIjhcOnKYoWqrl2+Hh5ZzH172pUrM+3+rYCuSwvFz9MBkOBslQbIOO5vbrSMQBvpz/zm+ZSq5xh6nhyyQtt57Uph5TOAXQraGEML/sur3r3lA9Dm8HPIJXyz3/7mZ7+qlfH9oXFzbMxsTg+AAbRC6uV9TguAT54Z/OtOPJfo18o79M3gZgB5AVcOtETJ8/pvRmdYJUrxA2aMAwa/lc69mcOqgxjg8/rU1lJ2MLC/rv5mWNJ2XX0TMDgaOp7JNRLdebDke/KGMsZ4YwGak8O9NoymI09dt7e/U/RWBUpzHg9nXzoRak/7d0um0Tfoo38wtJO2SH6v/KyMCZkkdYbhBZjjX8BIbu92+B9PT6a9vGnSBgAeB3AGDBkPJVTMt8HznTmrkkeZRzSopJB0G964pVcrtfBHSNoCFJ5SMpfXzpgyRrvt3RT2Tn/znNr6Kf8UVfY8MpWBhCdm5mz/FkM9c0suCoHLEwPKlJ3AI/LvyospchUZg0esGAWwOWTUyASeGFhSQ+TbqYlnYYUw6GHuJY/5IHPEA060yPdDClYpA3OdATCYd9ttoeHMQPFfZxygU+NyTrO/ffzu5//0j94/+pMffmYSuHd1kAt+NYpvPYM9MzdXIMaKM8jcCrTTKOTD3cOyBkZibWwGZKwsL4U/30axn1bMXGx/dFRyvhykMFYmpEDAia0m3rb5xSvt0z/4cSVzHtvmY2u9zU7PBQTNtCdPXuSe2wF5u21teaVduTZflZw3bCexvlrhzQth1uHRyXYpAk7e0OLi9RZxUSHIW1eutvBPgNpO+/h736/lwOuvnlQ+24VM/PCIvDNC6zRKcjLttLHuTISKzWn7AwZmisCANlX3WVsY7cXzZxVylV8mBIgQCW3EZMXNyvJ6e/7MfmL5LQzAumfRVQHSKA3nIzB5Zay0WulUYOaswnTACtfxm7cnUZRpX4QuK9h8oGCkB7RRfBQdJcrSQsCU3kSAAhDmGadpl+reDh4x3hbep/XM1fbWZvoWSzLzCUh2CphL/qAsHB4QoRNCnyucF8N2IFbYVGX53F95jK0IU6CON+PDjz7IGKqfJoQ0l/epAFLhGKFWSl4Cf0SbsOsZ4d15hQygFZ2sQFJJW6rGVPrH+6eNQhbocXN7o4QaMHuW+RC2A/bQbJdgGhAdgVz9yd/y7swhwEJQUwCnR7ESM5DHEZp7GQMi4XWYnR19Ife1sTbhvb251nbW18pyVj7iQs+bCkEMR/CTKhmdNpi5UDeMd1QbHz181DZieWpP1X4bli9m1dVZKQYgrVbfRsgD6PiBNw8IrdBO+sObSdEDi1bJUfRDUeQKXw5mjAAMy/l9r5+8grUiLsCA8jXG8pwIc4ojDy8hp19CA998/VUpkFLcEYz5M0P1TjCGnvJWgrCARsYQECQDAcecWkfOLBqsa/Kl+3t25xnrBGSF/yK8Cdn8r36vm9d7/srv7gnwKeXw8vmLzF14MWMmD2k448cbxOs7mPsMZdw9zzhVmZW8q59W8CfPKDCY+RNOBgQkeg8EvNSq2PCaxGRtq/pOmQPKGk/jLXQOfHYLK4xrJEmUc/Up98ZbeFXYpzxvuZ++VT5nnmVgjAE6N0Zdzt5IAXLb0diuRprH1cvX2sWJ2RgAkT85h/x0LwDL53GgMc9hHDG2XseY63sdoy3PoaAoRGPsId7NgznTDvwNDFYjzEHGtxRZvinAmb9rBmp+8J7fzYtze6sYbosRKL9QGE8uHlmI/8p7EfkgXG8FPHoxdww9Rht+mIlxSg5JYbA4ClCTw8UY9cjzqIrrpAQ8efo09z6q+l1CZ2QTQIJHwd6JgAt5wSja6nw8NgSIRq7K25oQis5Lzh75rLC1UBvZDMAJ/6Lz/jzcAg5785pX+zXalQGIkW5g3gAvclUbjAswfXJqQVSX04z+ADw7wXiWtmwFIAtTGnOgDSgWiqut3t5YJEQmBPSnT+hHOoscRTyARsyXe9aq+nzhvmjL3JAJcmDRKtlRtdQYXhFc5LJxJNvQrK2W6IKq45WxU+uzPOA8DKY981berbwzWG3kjrfL+5V7A250xus3xj8yMXqNAYtvGZIAda20zDPQHL1X45RxBcLJG/Mn/w99bO/sBaDL3QvVZWwA/AePHrflpZXIb/eWY3sSHWTl6E7EPE1gWPqKZoxP0WUZbR0N48OObs+Pjq5/cxjR3/7mP7Wj9737dz9jlSBkSk1cG6jg9Zi/fKX90T/5p+3u+/fb+vLLtray1tZXN4poLItVs2tsYqS2iLFcn3v68pXr7d69jyt8qLyEshEIXbjRBt3j40NtMwr/6OisLeScC2cnbXNzpQiSNbWa5+yEWayOjKTNBD5qK3l99dWv2tffPGh/9Gd/VoqpqhaHQbj252dixfW+bn/yRz+ubYVOQmA37Mm1eKuKWL45WQvhbkQwD4QwAkACuIZCfCdRhL19w2WlDg1eaNeu3IiQ6JSS4nlWzymPwAIQojw6DvGHkFkjCFiC/1YAIyaslYwHkk5DUAGEZOLeAdAZSy9WhDwjCn0wQuIozKp4KCVGsZzXDVIVvbdXrtBgCbFXisCGIQC1s4yTVXKsOEqJi5j3ilVDcZk3BFlesQBfhQxr0+QAAMzb5aOp5L5e/fBwDHek9EWutH0I5SIHTRmJwyi7PLC8dpQAhgMuCUrhIozPozN/ab7duncr18ijyxhFuNY2R5XIaeVP7PkoldobjYWOySJqeTEoUkBScVUAi+Az+hgeCPNPrbnT0EHt7Zh3wuswwv1NhAOQwXgQ/uAlY2nt7R2W5YctAR67FUhYHR0eb7tbu20ofblwQcHS1+3g+LTtH0eI5WwCZ3ZmPgbGVtvfsX1JLPEIGM8/OtlvbyPwD7cO28TgaOuNoD0MyE+DSnHzFmxsb0eoA9exHEMb0J5Qwn4AFyFGuPBIcfW7J8BNyFboktDLnCrseaEMgenWn/FhWapILzQeKV7hY32r8FhGCt86Oq9W7pVOs1wLtGfsgYw8Ioqkvy0uLLQnj79t3371eSkQeVBowrUUBOtZuLbztoQiIrjJhPPPclHKI0JRWkQAgOSBXaixA17lJQv9ubZyVQCIfJ+PeQ5hqtXV8jQR0O5vTx/bqPtVjIa5Aq3mES104UceNeFJe9Xl3u6Z+7j+tfB4aIrHQLiHNKcUWd3SHeQDGUuJ1zwuQmsD4U1K1bjx4FJcQtcUX+2KkHO0CWQpvis4TCl0QIniU7qBkvv1+WmT8cN3BY7Syb7wOD57fXwQC+R1G0kf5qbmQkMB77nmSmSUPDCbwjO63mY+hFzJXLWmTjI2J4eRJSFxm3pbeHEOCimcNDfPCvAyd3nvQn7oOmOPmQ20Ocx/5gsRdIqMh88dHBRcX4GT1fDQVuTXhYGR0HNfOwtvk0UA6uFBl4CPZgCBDGXx9MT4VOVhzkzH4I5sFMafnp6MLBouGcX7Q/YAlRb0vI7xbpx4kYE7K1953RRifhEQjriltVy9zCsegy7AzfwLi1kBKXRvL1oh1EFeqtz3HJwDe5mqdnHWauMA/Bh67s1Lazs0cjgUUrTEw8eLWnUWI4cNiFwlxqdn8PIxpqzAFELLCLfjyBT0h+YZXMAfjxNZB3iJklwUYhXCi1wh97wAH8XMLSYoQJPPQJLzD/a73CrJ7UKYkxL00186QtgVGOZNtCiH950Rag9aoEghXB52dIA+K2d10sIT0Qyr8DPD6TBDpPgh9zAnDukvOwFLVVrmzVHupfh3FwaVdmBf5RBVJ2tCh8LPDAC8YnyAQDmjtdAoz1K24jQgzoIT923Rd4F6uZ43LoArcxOVWgujTt/2RB6/rqoGG1vb5bkT1drePazV0jZE3w42OORJy/h4pw+6PMJ0tuQtJ0RuSN5Fh6Frsg8Po3v/qp8EXw6/+7uj//99jvO2/ENH7z/7J3/yGe+D5cKSwfv7h5ud6ykIc8lr8O1XX7RXSy8KJBl4+2T1RNA8ef6sLa8sB1j0t0kEe+Gdtys3BtLW11fK5YtZkIuVa7ZyUW8FwOknKAKEbDmyDfAMj1Zxz+ExezJuVEmMpTwXEVFMn37v4wpzra/vlvfLiqmDgKuvvvhp+/rLL2NZ3a49uBAIxbwW62RvZz3EPBwL9Kw9/PbLKO3VEKrQSqyLCFZLotOEsqIvLV4rYuuIS3I2gLhZOVhi75WgmfEUWuLBsEecXfev37heVsDJSUBSriF4uM6FmnDK9LRE8wjtWHNCNpTjuRtWnTFWJ4Fuk1TgBiOcsQYyAfIBWFOlMMMcGBcNEgiW3gvFUKBl6RTBdS/CldV5DoIAAcqBJ0EYY5zQCIPxyHheJ6wZtrxxbwpwyXHhxrZvXgmog26DbiFqQuzVykoJlctXL6dPsaYOVWSW/6aWk8UdAbmUWdpT+51FwQGjEmjP8kzbfFSB3jxX7gdwaycF4UZlAA4iKIRdCcip2c7aRmvnykh+yH6ES5WryBwJ5Uim58mwEIF1ubK6UsKEgaFGmOT3qUkJ3cMZe6VZRsqLohEEnFzGzfVXeQbPi1IjWwEjp+UVssUUumDF7+zsV/hZiLunN8I97bEvKasf/QJaupZBCP3IKeyqVBtfXhlgRT4T9pT3NJ55QgfAx+xUxj2/VTiDoq15zdywPnM9/mJF8iygBYIKMGLFA0wFovI6D0mjC/flRX758kVbi6XdbT1DB70LMVLg+axekgUGFUoITRBu5XEJzXResnfh6JyGJ+q7fCb4CwzmVSGt3OwcqDmqbTnH/cyH62yG/sUXX7a/+7tfpq9Wok1WCHU8PF4ep4x5tS387BpgyjMqZJrf9LMAbdqN1tFoV6aAt4f3qKO3WvWb++BjxpQwDIPDnOFjYLPz9vXUOZ5ZYCxtJ+B5m/RfO2os6vnGpPtc+XN5nvGo8c87r6ONrOUDUnzkm3xPhWY9w+oztDK/MBN5Jkmd5wXNvBvL0wvtJDRmYRK5AXQJifnNkBYgzTOBMPIxQ1DzUt5R81O/dWPucE2BNL00d93/aj4OY4ycZUwiBEs27e1sdZ6mkzfVrvKIZQwkmvMqoyXK36bmyvZ0BlP3kNoJIueSIdpWnkpjl3EBong8zKXwJh4jX43jxx99WHsmonn+EUacPCZhaHNdXrccvOzkGVCk0/Ke0JJSDAqEe5Z+56uiXykPaVgbD7ix9U9GptlTEkjk2bdiXJ4SOjFuPMxdHibwHSM5Moi84+0B+Hm1GVLuyRtUuVMZM7lkxgbtC1OqWUb+iAKVpz5jT4ajQ/LQanxzoJ94mjGKLqz2dLiWnrS6kFeMPOaZo5MY4OgB6D+n6VrFnuvorwqFZhzwgdAygKUzPF1rq3TwQekU4c3egFYRg1+HnWNsVTpK5Cr+tQhG/3oCoIDhisIYJ2MbHWBMCiCFhwBO+71asAaEkXX6JfeN7HZ/wIpeqCNtEva04pPsXd/aLI8ZuuMpA4adyfNdi53SDiC6eD16zLj5u9qQ5xmPYoRcZe6QONro3sPt9R35aKT+/+fo/dMffe8zysz+YdyCZ5ncRcVXQ5zt9Ki9ePygvXj6KKDJysXTWKpR/CO8I5nkTLucACv3D8OgY1zI6f2Tx0/a8suXxXTbW7sRNjPt1g1F+y4XOldDRu7N08eP2/amQbdUlnVk/7LWnr54WvllCKk/Cs4+X37f2V1r//1///+K0P4mxBhGDNO9/8G1Nj87nuefhLAkhE6F8BU4ZT0dtKW0Y3lpNZbsaOuJNff48aNMeoT78EgsPzlacrumAjROqy1qzFg5aEUhYSPPo0pLhPhsxMoKnkg7rbJjQV29dq3G4CiC7PA4wCzEdBggikExyOSkffUylBk7zICwz+PrrA3CAPdEHOaFgXmYtkt4An2UmXEAtuTz2CqHogGYq95RCAqTACuEbOfaVzC0y2VBbr5TkJQFZrN1yqorwscl31+KSCKsnBlMoZ0ERuWXhSGULpGYKzeAUOTREY5k+Vmdtnj5Up59VsBGwcxKyBeSG+qq25fXJZ8xr3yi8xATz4u2LAfMEWzAr7BdKbRoH2EkXjgKh7dy0ca66QMlJ+cLmOjNGHHLExzaxkNBYQhlEQRb21sFfpQ6eJNnoVV5GzyH8hYwOcBuoQUwClwqSyEPhbVob8cpbv60ibBWb+44Y3cQWRl10/qGxgPiWLmdIOjPOAwH7ArPA7nUXvi+eIH3i3BFA9RWrQ5FTwG6F9MvuZSU2mgA2Hh+IyvMj5VztVoVx747JJsD2xSGBH3Kp0CPscsDGVEEknMoPSBIQjTv2tseSbOhs60I5PS3AzudtV4hglxP4Hk+EOKPDth1eUj1A0GXcfB9l8fYAbo6L90HYsrV6/vMX/3hI5Cn9zmXB+ev/+Zv209/+rOO/vIiLBVPlnxvjigLwIQQz+Wdkkx7eWvrnnkwIBTxnN/OQtOh0wjq8jhGUeAriq8LIb4Ddhlz9dUqPzPgD1jAn+6H9rqx7IAVXih6zH2KFgtwZRzyzArL5js8WK/qf0Ym4/3o0cPiY+COF1hJF/R/OUYmgAJw88EODHUAY3x0snjFvrcMn4mR8ba/tl4gTI6R+5aiyR+Aimf5Esg59zbWLiDnY12/e+va380NgnCZ9ub3fEAXG1F4by4MtJ0ALnykOLF2d56bDggDZeWR7Ou8LWeRWzyPco+cZ7FJyZ0YmeSiNnV97xLeNR8/AQaiC2Qob9fi4kJk+P0o6pkaFxXk7f2oHcYITTPozKVxZ1RS7pSrcQMgRA6OXx+U8gcmqnRGeJ4DwDnAuMKxI4BR/ja+yp1IpZCfRcaTEY5zo5C/tXb/yPhUjlf4rJOTASLpA5muPXJ1jQ9wwkPzOu0uBJB74CX913m/+3IgtLa+uhb9FtkV2qnUj/yTi9XV/wNg31Y6B1kowd1cMzyN21BkjUiUPlQqxMFeyWoezNXQCxozbvQKHpCOIW+Yjgd+zL12ASzu6Xl4vSsdEkMzPMTYSxeLhw9DE2uv1PQDbPBsvjuQ7G/nEOMWwzw6FA+S8e7zMMYHeXUUmgAk0RADAt/KnXYOw5SMFUa2fRjv9VHmDh1tbG5Hn70px8arjNXS8quKcChevrW+WYu5LCipagqFHSK7M9dCzOlcjbN7G/jiW7TvvX5xdP/v3s//djjjP+6BTv9dR+/1qwufQbA6TZjLzbh580bF5be31qJ8usFXf+v6rRvt8tXFKJeutMGnn3yvXbtyJQBtve1t26H+oOLZS7G2JSb3h7EnJ+Um9RcQenPabY9EIFCYPBbkQlmWfSHYUxbGhXbr1p02MzdZ+zd2uR2T7Ysvf9FeLD0qoffwwctM8Nv2T/7pn0VJnbS//qt/3TbW96JgJgOKrgeknOSerKG3FR69dOlGW7x+O0p8tq2sreYRQ1Ggb9rwaF9ZEHPTc200z9ne2i4lZZudstRDwDEB6n6QetVgCaEJVZo8njgggiBCMDYQpwiOAsI8Ww7FdABi5S2EMRE/ECdhVzIrC5OVy7IjZDAYAYI5JJceZjwRKaE31C/PSA2mLvxVXrSAxd29nV/fm3BylHWfd5bCaoQ6z50Qs/wCxVv1RfVlDOQ8lhpApA36xf3t/TTzoUq2ba3KjR2hsBOB3S2x3i3BIefm8pXFNjYxlLkiwNKWWkYtv6uz6gmqyjPKXVmn6F5fgVdtwsAUEC9TeawCiI7enhRAQSCUCE+UJFPjh/ms+qtQq/EzXrmP0hcTGVvnEjpCEcaYQKK8uPvVxQF4XIMtMXl5PtI+40aJHZ9GIOe5U1ZMhj6EgSlpoGorYxbSa7sZlws8WXgj1hvBJWwM5PXkXGENo8kLA2xgRcAIT9aWIhFKBOns3FzlB1mYYDyEFIRRKkco7+Ud432M8CMACRT8WHOe9lsRCUARcPkyT6FsvVO0Gf/0mwKoVY05V926enYMC78Zd/XTKAsKzzMqcViLKZucY37cszwu1YcMQL6vOU07zGu1yytzpC31fc7pvs9Y10nOzf3ybhyc//DBw/IWWdlYxkJAs9zFc9rk9WLZC80AUf0Uetrh3gWI0IX2UihpfzevFCLv7uvQYufl1WT9qBy6nMOT4jqGTSd/opRyrzpX2/RNn9OfAjFRxrWCNa3qPFAZ4+rju/vmu/KEZfzRkKLCAK6q7/aapPRsIG5Dc8+g9NEoMAxw8pygPx5K/R0K2Nnf2CzDcaCAQO6dTphHIIzy1IZS0Lm3tuu7NuV/9X3e6ujmofvboNb45+UU/Xv49Fk7jM7aOwoN5/N4ZD+lZ5zs18rQch6SKMWdMURuxZtppxp7xsB445Pi/YyBsjWMOgt/1MhiGFnByKiVcC93Dh1OTY3l1qfl1bIIB32RQbxLxtCYlqzMPQschofRKz6oPNNcy2A17ubMqnheF0aPealk+IwXYOfFW0R+8qpJAwF49E0uYlcHLbInz5ZjdRrZL4dWCoB55+WqCvPpO/lUnpi0qVZip69AqLEvABqZq+017BRdZDS9ZyyBK/PW1VOLIZVeaJdcLCFAuohBK9rhXupS8uAKi5PFJRtzlT4DUUq/mGSyzG90kjEDxJRgsuJVeREACE6xWhyAlWeKKMgKch7YIi/IWaU7ajxDG/rIcBGxoPPoC8a/ce9kZ/RX5tu9yDttkO+JJ5UJEjHrPOA9lXokjalkRMaKQwEAO84zXry0uG+znkff8sxV4di+0FKA34sXLwLANtI3RdK7RU1Vpy66oIBwhhn9cErgTWNEFuDM+kx++frd/7vD355TF/zO8fd99x/36P3H//k//Wxze68s6vkF28RMhNhitRzt1354lpIPxCrrG5mqZFMhJ0Q0PjxW7k0KiuJYuDSVwTQpvSFue4OpL3VQLsoXL15W6EoS4Pe+/wfNdg6PYynytFDU4sq9/bEyMqhnby7EOrqae/bnuqdhxtybBySMOjjYk+ekjdMLZVnOzk5lYo/bl59/1ZaX19vIWEDYjdttNMoTiFE1u1/YsT8THkZdXn4SIbfXBobH2+Vr18L8F9vG2nYlbI/E5OTF2I3wv2QT2LTLGMiN2IhSUHtIgrrVJIVuzyRSd/Vwdne2QgjrYbq3ASU8GCo127A7/YPjMp5cvycnIWTWzFC3vREiJIi0lVCkqVjNFICcic2t9bYf5tle34olZveBMEasVLkIBIPCe3I13J9rn+LSNsJQUUBbDqmMbL4IB4AN48nLsGTasnnnUgAl0HJtuXTTFIKG4AGoTl+/zdwchNADHCMgEDKrlseIUpueu5hLOqXH+okKKNAgBIExSoGYgTBGJamWgIwkyDDqa1eocbS8VfLneLD8A5jQmK18akVc7mNeeKsA08pXC9gmvIXKywWfNrN6CGoFFt2HELMgwfck0Mz0TGgpwCXnV/5HxkNoUGkUuVwWmAghX42VLj9G/pCaay+WV0IfEWwRSuhod/8gYHarxtkcsrIpLjkQPMrO0010w7pbXdtsqzFSCJA0pgSo0OvC/HxA2FRTGZ7wY+GyJNWLkvxNYZSXC4nkn/Apb05fXpWwrd+ZEwqHQMwfRXQFqPwdZaTvhFMVdCSkMldVDXx4NO1RQ0jyseKi3ZJ3+X3G3EM72RTw4TnpUAfyIoQzbp5Zh6FNGzpQ0IVCzr1J+ek3ICwfOmEHiFm0cFxKHJCUG6jCuGvRthXVVWco8wd08IhQGhRneX3Svk7xeu9AiTkwZrzA6J7iFEYuz6C2aIw+ZZ4YLmiRZ7YfLaXv+qgPzncv99Bfv9WV+R4QsRsBntWVAjndH+5cxsjW5np7GnDTjYNVYANt8d1m0+YBL1O23QprK7QtngkQzjMpzCrXkbbsrK+2wTybV6ZyYfL8qhuWMS4ZkmeWIQIV5e+uTVFs6KCOji7Mq67z6pyfR2a4XrHu1a291p/x5RVW/TxXlfKUYzUyNlw0K7Rm/Hnw5NZ6/sDgSOawMyrcF4A0ZkCSEJoV4sjFbh7Xrl+NzCUHjzOfncfGs8gRqSqiB0DN5ORY2qZvuWXaIQzHCxcVm2dRvOF18iXjI72j85gBpn0FZIIjwkcBeeFJuVtFA5Q6+ZS25qZFQ+a/S3IHoiPvw+fAD6PVbMtR20q7Xq0sVcj9beiIp5J3jPEOKDDay3uWxlZuWWiSZwYAYzwRAOi8VrPnb3JLTi169lzgRT95qTuaG6jvgA26oDb/Dr3IndMGgN0CKmASfdqE3TZgQsp2Jqh8zZJldhQIiMp0i2JJMWDskNueZxzQJq+bvsshto0gYCVPUl/IBOFleZo5tca7CsWmfeaEjjKPEfTFe3SE/GZYglcOTXAquD/jAf+iD20TTjSP3fZfAxn3neLP8tbhIX1IQ807r9te5K38tr3gD0V5O+B51jYjJ9Qqq+2o0kbpQOR5blV83OlDwLMYvw739clvxqI7/PHdz989/t4vf3109/m3n/NvO3qv37n/Gc8Pa0dy4FAA0VLAz+GRkAyFdNYuzi/WasYrV6600aGBtpMB3gkI2o5CKWujn5LeCcgaaFcuz0WIC2d0NZDsyWfybP49FmZmaVWuWBhUTH5qcjqWylT70Y9+0G5cv1k5RYDDo4dfZlCjDGemAh62IgS4Nnlf9mOdLRQDPHv2uMIyO5uHFfPn0hwbt50QqxmBi3ez8DFY2ry9XIxeiaKZxLO3g21idKEm+s2b/RCSZbcZlQjEw6B1ewFWODGCyHd7O0cl7AjZ2ioCIMkoWSYs+bO/jycjlkK+L3QexX1ysl/WHaKy/ZCEViE1IRJWBIsPsRgXzKucAQB3GGLjCeRCH7gw2DYjKHfSnt1YNTgC+OIxkJPACyRZVHvsTiCevx5Lp1a6yJ8IsxKIFKg2VTJ+uiRvD9HXKsj8492U7Kj9FEUlPEcIAo8Y7O07OsNwvFAEC3AnJAsQE+r5GIIMB4TKASaHexfD51lAW4Wqcq8SovldfaKumr/x4KGIkskvklLHR6yWC+DIvYUEeDAIN1v4yD9yLmsZ+JNTNpB7C7NubG3kWWl7mP3V6mq1X1LvTATraOaIsASIjR9QRylbIcnyZHhcmp9pMwH+Gb4Kk+2GLvejhCzmONrP+2tlJRRe3W8TF8faTM7vTbsOCLFYdodBYuvr223p1Vp79Ph5ATjJ+6re67sJKKiZ+6En+SqEfpW3CC9K1B4MY3M4UHakA+FGukjg7ukP6IugLG9X+lKCjsDPnPEQpUMl9OUZhlgqFNspb2Nm02H12azWDU1OMKB6y2hSzuFN5pXSNxalFHJPBkc1O8/vgAkFrln5X5pXnqH6rvutAFHm75y2CxjkDsA+zRCxUn2vuc53SpFQpDxewsty+tAHQKLe12rmcC90LZxY3uS027VoBssWPaVv58pYGJdX4BxsV9vSlgxJCU1J6cAUAa1/0VE1bs7V9jIccs8Ct/lcYoFF7jf9yfx157zrc+6lET5Lvsc/m6HBbkuWnsp3A2CEKCUX4zXGh9CtMd7fDVBXRT9KhWy6f/e9NhuD78k3X7f+NFoYy/waf+MKCJi/AqHVf5MBGPqzA5M1zvnXAWVnoyOnmY+0Nd/qy15k6FpA2DF2zzn7Mb55y89Bj6N2tci4uxYAI98ZIlubO/lttAws/AfslLcp/SajyJ7Jic7bpa0S18kvEQBhRMNmK7ulpZc1LzydQo5kCZ49lyXlaQovG080zBvjb3NId9FDPFHOz+2LPqz4Y4wKa2uX34EAPGYFLf0EaHpOpZzkHHmgaD8fii+BvM3IXR4kIU7yERDqQq4cCMP5HgiNvMr4CJORw9I+gD/RHs81JsaJ3K9wcsaf94scKLmZvgvR6hsPD94lP+XkOdP0Vg5pOtcZcT0VobnQe9YOA3iVGKlSNX3dYgZhWPxuMUjtwv+mpwPEuY/x0EbPlI8FoOBF6ShCulUYPM8mqzlGpCnYk9X57m0xFN0D5AGz49HjvJ4lG9Bd3kWGhCfdn36lh+T/AU54mG6yktXcmi8Lwyoyln8dJ+W78L60H+DzMEa2VaI8+SIScInFLdKiaru0yH1GjRWZaq9xODiATAYBPnec8wJa9G488GfHDYa1e//t4+/77jcHuil++nuv/XcfvdMLi5/du3e3XchIIFgu78xaKXaTvR1GG84E37x7v33/k0/adCZwM6BCbSahAqUgdnY3SzFYDkuZqplCqL95Q7juBHyNhyGixDNwcznn9ev9TMh6GCvElCG3GfJ7771f9cSePHoUELAbInjTXi6/jLAhUCIEMpFzEc6q4XN5YyYK0KrEH/3wx+3gZLv94lcSfMfa9Ru3S8HaxX9k2P6PsexO90OUlhQPl3B8HqB5cvK23bn9fuVpqCHTNziWSdxtjx8+KgLiEVjfjBUUYu7vGwphR5llMi9OYKYwyN5euaxno4C5cs2z+DYQBbmXJyKgljeJorm0cKXCLgiDwOqSibtcKHleAJLVfyN5dqdAW1sMAJ6dmavP4v88LwgJyCSw5SiEhuolKV34EVhjqXQCcDyCOcAqwhSo4soGOigQL1LbFiTuicl5n8TZkSohQmBpW0Rr5qI3gjACJQxLWFnqjemAsHv3bhXTK2MyNjLRCbncBWBindoKg/CxPNp9K8QWgeQo5UfJRPlgyq6WjRU7UcoluAI+QjvahJk8h3IVTrg4NV3A1kpQCyEoKjTI8kcnryP0DwOeJK+CPRX6SRuEWYWY1MfhxSTAeJasyp3IM6cmhAO7Zx5EO21u74fxI2TyXF4Em9yr9m3uLSbJDQqoHR6yYtfa48fP2vPl5bYSq5qSe5vRyNBnDLq8SaHiNLBogYdRu89ByJjtkCQZ53d1wyq/I3/LC8RnaJ8xwKAooZexMYdCoixZihdAzU1bD6WXudoMKC8wm7F0H8+1ACcNL2FL+clV7LyZB6H1w5o3xgPAQDkQNo4SOOmD+SxgkM9ovX7L3AIJwg4kXFnZ6BVw+bUw894pHi8WPCG8ubGlOQVKeOgsHqHMGDbashq58/LlUtGS8ROeHFcOJzSqX+5Z4ZTcnqA/92K5XwHTjL/2GGdKkSD2G6StP37XHu8O/XQuhYT/CuTlvlrvPh2YqRPzWf98nw7kHoyJlysvyxurth2vLY9jJUDnPjaRV19KsVopHPt7h21hNsZl2mUP2quXrxcYXnryuPVn3DXP87WJHMWDwj9ASIHB/NblhAFfOS99rwa9O36tJELT3nXRz3gaXa5HyQkHVXpAfpBzWUo6P6JJ5YSEfHitGF88EECp9laou/qvPMtgGYrLKy9yd+kXgwFgaoZZxLQaHSMXisHXeXx3djtPp3bZnJoyLVrRztyBp1R5COF9iltokZHFYyWS4bk8LmjAwWDiDaqk7QCzygdMO80fQzCTVrTOm8x4Ew2g/AFMDwR8RAHQsJAyLzsAWp4r7Y3c5rn99sGDTHYHIvAmbzcwZk5PI1PKW5r2kPtACp4rfRA6xTOeR09ovxA1eVb5oIzA/ObFe6rPkvPl2zJ8OXS0RcrLm4Aw4yQlguySC6mt+GU3Y2ZeeOmmJ8NDykVFZ8ndlXNXte/SwkpTSdvKWEn/anFT+J+xgO/tZIIlbty4UX0HcMgvII5cEjI1x/ACOcZAUqja3xbfXYjMJHeUD7H/J6MJjdROAoP9BTjNSQ1+HiQCYH9NNG5uZqPzRUiMZYHb+eniO4YT3jXvapXJK2Y4kGUIGFDkXEALAHs4tPRN8VB+R3N0SdEtfijcw2DJkzys+9+7905W1Sc8lMPn4vUc58bR+W//9sN9fvvVe/PWzc/2wlAvXjyvxorbQ/m8H4gNMRokE7URBf8//Yt/0b7+6qu2uHipTc9OV+IzNDo3dykKcSad38p1G+UFOD7G+LEYMhE8M8vLK2EKiu5i1ZO6YJugMB6BpZDjw0ePc92rEMtZKTdWkzyzjjBHqmBdj5pNvCCRtF7Xrl5ply5Nt+391WIqxWHff/+jMMRBLBobOg9mlISzBiMIofbJet7ZWwCQl4wlEAUYgX5wGIJ+e5xzY0kNyFmIoIhsF55aW9tOmxczlW/bYMCc/LXOgxYLKUIH4T15shRwaqPVbjWHiSFs9FkIksUBxAFHBbhC7ACPo/LR8uBLGRdgiDVsxRjvGcFjewyW4HnSPsBcIYZYagCXZwFzRNdgCF7tHsnsvEGABu+YxHqgj0u8U54hgdABwMj1TJixLlnyFGwnmEJcuXcVSsw854Sc31ktFlTok4K28/NzAQKKjA62sdHJNjl2MQSf8zNHtbom/zCWvAtbZtTS64w5OiwhXPSYNuW9PGhcark3hZpJb1aJvubV8TGvsjLTb1udzEwLUU+3nczD2sZ6CRRjYzEChcCLs7BgL7zhGnOhH25yfWChsTax4Ou0j1foYgRLf/pra6talfQmCs7y/QBxi1LGp8fbdBTrzdu3M742uTXqA20ugPnD9z8JiH/afvXFlzE+c4/ck4Ik9AFggpFHzzL5s3K7duHSSrTP75UgbqVXBOIgBWdOTVJ4qMLruTb6N0PSzXdNYOYScBJ2K72Qr2xp5Dm9GcdAjrazvl5zLiSAfnhAhB9Btgx40T8BVptd5zqKbz+KWdsAD4aUnD338F0JoPTPQcA5gIEKQeeffpKt5rITUM7x6q6pIxOJttAVhWMfWoIM3RSgyG+EMnCIvixgUJKFd4x3uSqCMwRyvnmTKgCYEPRdflKAU/qkP+jPvSUfaycQBqj4nce96CxNI6TPX9VHR74v75jPGVzKCpAyjrnVr8/z3vU1oDQ8vrTysm1sb0QxxZrPZ/m2ozFOzDOwwSu6sblWlv3NdwuX3Hd4aKzSBsiBteUXrQ9/5/4l5PN8wNChgjna6MbLq8uZq2KtmFuf3h2Aj6PaXO0W2tfW1vaiiJftXBEDklwiG6VP8DrzS6jfBkwoOYRf3Fu9JyEsSfd4ykIbYA09H0VmF6iIzGLwnp3JT5KgnV6EZhRPVvhbiSOGpPAa+WdPTTJHOIycRHN4k3I1l5Q+gEE2oaJz4C83lowtens3NkJdwmbArsOKSCF4c85jYl/Pg9zbGDP46Drg0tySl0BbRql2AJma4KG2GbxdVLZimEf2Zp4YmsKewKjyCvsHQp3h+QrB8dx3Y8PgqdX2eQ4jARhknEuZYEjaVxS94S07ZcjFKgCTyem8ccXwkSVvSw7SbTyRgM1I5BFDc3t3u3iBp4nXjpw344CzxV6ZtLSfPGe85O+RodKXQN7M9GzmcbiiBuYE7zp4xoxzedDTH1v6CYuijSvR/8aWl8kOKpVzljbywAHuq0uv2mTkKNlcIc20E8jE13QWWjh5jXe7hQHox+4FRZflpcpzIzNfvnjZ1oI7jEWFJvWHpy58Rs6gFzynncaV8WCMqyRS+MHexDN51QLC0AZ9xVFx7hXFP57p/fzv7siY53PJuBIOvzmcU8/0+7vP333/9z16F2enPwOQWLy8NDdv32k3b96uCdKIu7dvRTjMl1D74le/bF9/8VUpdgBs8epiJaePDIVh+4aLCJ4HzMmjgoSPDl+3mYuzuY1lpYcBSLN5xnjtrTXQH5AzKgxyVuHGV2mDSVK1/jjnsvJtGbF4aaHdv/t+jYnK2g8ffg0VZQBH20cffNguX54NCn4Qa3Mi9wHCFtuVKzdqgMkLBf72t/djCY+0txEa4cJYdYttYX42fdoLc662jbW1nNuXftgyCFHxFPV17ZkCnmw7EtBxHPScyYsMyUSfhgAk03aKXNz68eOl9mqFtbdVYUWAVM4Bj1+XP7YfIt6qcJPpIowpH5tQj4XALASQfC5Uu7GeMVndCGFFoJeil8TPlS3Ju3OxAi2Eb3lXIoEI5YsXp6uye1W8p2jyoErYz1yWlfcOgPEuVeKrlY4RgMJQGZx3eUkBrPmdtudm5lkCiAhtABjTAcAI0apAYTTV5keHR9OGkTBeAHkU4tjoRDEvISW3gRdKWQI2YucdkXdne6SAYYokjVU7DEjjoncIdx6z+ACF9JWgxGw5s4SN1bcEgNyP9Yy7ejUEUjqc7yjk3gLfrDhbZBFwFydnK/cFUU3PXCzPrdWteWjGsbdNRbgo+NsTkP42zdg9OImAtdx6LAJIqLsDlsd5vhW58/NX2v33P253777XLkagDo6Otl9+8cv8btuWToga8/o7cyLhfjhzRrgBXef5O0olVF2y1xEkGZfZACKzLWeyjxGR+RLyoKAoUkBC4Vq5Kua3vNjmOy9hCblRErt7KLuAU8rqfAUyIejZ5clIexR5DSGnbwH+eYbzzAClDGwDSxQJpUCQ+e1cULG2CSRzbbwpMgqywnYEllfmmjyr6/K/c0EGnBkb4NBiEcWO0TtLF5iqsFv6RVkK18idkTvGuEG7vGPrMfpY7+5LUFsWbxELGugsXsqvA466We0Div0e+tJunq3ybmGYd4f2n4Ox+j7/5a+6vkKskJFr64/f9MlR58TAexWZVfTo2RmnqfAFfgVyCxzm+sXLl9ul+cuVR1RHzuVZt43XzloURuRl1RHzff7hnfLu5RnnfeJpUXInjagXZVfNyqAbY32sW3s7P6fa1NPWAki+ffy87Yeeq35XfuYNIgPHR6YyjBdKuaoHdeXKYuiBISc8F94lDzPmwpa8Kz5T4ra0Y9BZ7Tg+EToeejfe4WXgDL1YdGQsGLC2RVPv0J6sFt7QJbYDOq8VZeyEo6yIl0dGPpE9ocDMk7C33DVhycx36Np8CzHiMXl89IG9Z21Qbr9M48m4f517mAugxqbsUk9qD9rwlQVb2mblrqiQZ+MNntvFy4uhTX3qKYNbjUKAAo2IcMinlCIiER9/k3HksVC5McLnl6JXhSg7YzU6hjcy/bYdm1I9nXEdnso1Jk7aBr4A5tRkk4dKfw4OC+91IdP8lHGRH0Xf7MUQWG7fPniU6c74DA/U+FuZaLx4YI1d0Q5aj1wTHVAZgDH19MmTksvAy5PHjwIoD9viwly1kQFIFgB4vG7yzaya5KVeevGirl+8dCnXDkY+C1vLEYvO9KzQptCo+Aod8PzZy9idaUfOZTgbe4c2GwOLsPCmNBE1Ls8BJnnqb3xDZxlv1Q/krjMQlIRBi7znqytSggYylr2hyej7PNc1IY3cu+PZToZ1PFH8fn7U39/5/O74Lgj7rfPfHee//+5BfzE0tM3fvZ+8/95nNtWmYIRMJqaiTCenyu1o2afEYTXAvv3qq/bFF5+32YCXubkAH1sNRXhC8VC0DVlN4uCwUFFfEZRSFFevXm17crmOo+RjYa28fNY2M6hj47xoXfItd6ulvZA+LxULXaclc2JsieMmjiXGcrQtwsDgeACSDaMX2uhQX4DAVFlU83NXAiLvFHHxCnSKAiOMhngJK5av4pzjtSXN5urzTOJehJqSCfIQdjtmT59MCI+fkAeBVO0MAzO2Bkf6M5mx8kJIEi0Ji5cvVzPJ4+3S4vUo5Q+L4SV0I3BgiwA365RRF2JR5PWwVo4QSFzYJu7167MQ15v2RGJvms9qZEkbH/Nak5ubVIHRubkIl4vlwZC4a2IJFMzKaqjCu2mw/piviLMCSwAY5mdxYxxtkyCupgvl03kRAhDrc+ctwBD6D7C6h+cRxBT2UASgNg4PjrTpiemMXVcMdO9wrx3zGlaid+ehsIrMUBCUhIUirPZnw9TminIpYZr2IlLt4aHVfha1zzQFoU5AbWyttx15g6EPoI5HhQB3v8HQhtCE8Dcr7vjwTdXZsVcl4VK5R+nfyFCs/bSPMBnMZ0wKUEVMRJnGYrKCJwKnkj7DcEPhl1t37rfrMViGyyLm7lcv7KxdjIGiCvW338ZgiTDiUQAu5XSx2DE1a03bS/CHzghjZTCspjTpFwLQFwBibclg8YriAZYfy7IER+hA37zkDLHeeYrMlz5V4Ex7YynvrIbGYgECZgyJt5lL9u6RhRelrY15xhMYyefy3qYtwBeDCkBCd4w1bTA+nk/4VAgMZeU77eoEEk+L3CXApj7+5re8SnD5Mq8CSLnWnD979iz37azgbmEAbKxN+Tt8W+AuQlI1/Knwl3AII4OVvpE53o4CRf9WJNstQ24QRVl5X26cv42N56e7NVb1nl8UE+7alSbkfOHxClfm9857FQGdXztwBvx07a9++Sufu3np+so4e7H0LAYUpUsBD4b+O2WLPuURLS5ezr36289+8rNagKLfwMHczFxAwEzt2iAvTK0qz+huLtE//BuaNFdqZOE99zFf+bKMljrejXl5v/LPGAin5wunpU2h+cjNb5/EeAZ0oujwBVois9B8t1XNUXhrL/RtEQdP5Hpbevmq5o6MVU/rIEpfyIisYKgrhsq7wtAhd3d2Ngs42LhaOwrcZ0TLmxIwJOfvpxkHpWKAaV4wO2p0FfzVbRTm64k+GovsDhjzSp/tDoKPGWgiBFZuF92hn8jJAh5jXf6Z3DFK3ipv8sE4M6a2FfGO0STPsz96DNy1EwyZIRR+dHJQgBpI1Q4GofvoB28tmuRtVCtTONJ3Vn5WDljaQq/xxBNd3UrO0HVk3t7+UcYvMxP69pytGIsiHtt5LjBmXo9eH1ZONS+v/gLAok5lSFb/3lR/zt5KGWjt0sJi6L0zPIQC63m5jzmUF3vt2o2S4VYlMu7w/cXpqUrFAcyPI6NfLr0sHTA/bxFct5vOaOQcuuO1fPbkWXkQjbNFLTqGDhn3jHrea6FMzhz5guGmkh2cEYw5+WS1OCB8JS+8ZN/4SPiky102Xu5twRY5CVDTBcLhxtl1wJkojntaiUk/zS3MRx8Ach34lZOuL3iAzCIXJicn6m+8BMiZ7TJIcg7jWl9/DaCwyhm++e7RfT7nx2In//s9DzTIkSIy5Preu/fvfKb+1dTkTAbmqD19sVQW1dDoSJD0bjuJki2XYBQbFzPLEaG/Wo6FF+bcSietIJmaHg9SHSxl198TZdE/XO5khKYKtHILW5aeh8hHxsfb4tUrdR/esk8//cO2sHClvBnc2xSJhLzZTKK4MJf1NI9aur0a4CNHbXh0OgN+rd2+dbe8CrY9evjwUZ45GYKaCwEKCQxkUuX8LIV4xKWFYqBPkxjAEIJ+fbjRdg/WQ3hy4g5KmVrFRDAoDJexKot7b88+ifvpY+7BWxDrQ3J2Nwm2/bFi8TjX3g7hXm8Tabt+8zDZ7mZhdr4UG4veyyS/yphK9pQbsBVLRu2jszOIPxYchY45Ai7l2kmmVqOKvqRcCCBHCd+83E/CL2FQzBxCfP06SjnfV62ovMo9Ox4LijcqUgAh+vskAJLSQJwsfLSBAQFzOxNwpxMM5uL4gOVxUl4JIMzc1NL8MODkxYl2Kf1WIVxeG4vt8DQArz/gL/fseXuhvenJ3xIyM2bC3xiOVavdwhiYkMVNyTlYVICDNhF8lIkVOAT88zAXD2GmMbPwOudF6WcMjg5OamcHWxMpzPo6QoyFS2nVxtqs0/yryvQRRkMBjixZFiyrGfPKvRqOxS5iKN/MuBBOk+nf7bvvtZkIJ3sV2rNRXzwbH+oL4Xj1+pWqFbX2ai1j3IV15PG4z0DoXPivGDDKCl9RLKMjQwU2R8N/k7k3d/5wxvIs42S+zRnPgSLBPMXF92lvhXlybzXkfKZkrawDzEgKq343nj9pGy+fV1veHEepHBy0o/T5KOe+yRgT7m5H0BnnYIaMddoWwQ+MOQhUtFV0k3YChSxUOYPmBVAiWMwlXu0AdL7Ltb5zjkaXZybv6KfrQhRJ7gvkrESuCM0C8AQimsYveKHOSz89n9eX8UeoUiByZohVYXdG3FEMC0DHOJsPYE0IMJdXH5Tk0b/Ka4oSVjC3QIDuFlQAAP/0SURBVFSeocSJA2hBhf7v7/O8EUqgyw07Bzjpj/7X/fQxV4Xf+sMTVq8JH+HfZ89fNBXBlapA0xLzKRNGEEDgeu9CM/L7yE9i+mFAmLIno5Urkzbk/j2hZT/y9JCxeVyNi5etkPRbuwpwab3x14cwYtfe9DGAoT/9l2z9fPlVRQoYRcKKgDXg7SGKsR7FkJZ/+u1DBbSXC4QJ6Sutgs6E9pU9EHbHOxS6LezISHXfpGxICFfYWnt4ltCO+aTUN9bX26uVtYzFQZubtUp/pgx8NRz1ESi0V6Qogl3dyBOwVAoEY02fjLP5klPEedDLoI9cjUWTPvIURQ7k9/Lk5NxQaNHmTJ5jNxFh2FPe68gnKTr2+JTzOx4AxzjvgONxW47cqVIb6Y+0jzcB/dJmJiZH2ptcPxt69D0gz+MFhEl7sTBtIO8Wv5H5tvoJiZYRd0pm55mPX1oUdxhduRUaUBbnMDwYIy73qXDcQWTqfnTTG4YAb1sMzPWd8AjPPg9pfy10k4bDiJHbWb3MgNG3AG7fBQ6B6L4Y+uSIMC8aYATIwTpKf3Cm0ipVoy39sD8kR0UtUtrZr9xlW+UBSSMZI15CIGgnujIkXdfjM+3nfZI8v5u5rfITeR65z7gSeiez8K+FBrxjZOL+kXxvOXByEifaxFj4N3QFwBX9GLjQthzv4tKQuZxLuXFlXeQwjvTYdPQnRwSdrryFcQW+5Lx1UTp10WI+p+HeywmQ77EOmRPSqr87JeY9/6v/0st378WMRV3d4bq/73A+WeZ888fw7L3/wa3Pnj1/VgLVEn37Pv7Rn/xxBt2y6bN26ZJk+w6UiXXvbqqJ1Crsp5TD7KW5dvXqpWYDb0Lw9eFJe/DNkwAS+QP9NRDLyy/qwffee7/dvH0vioo7ubcIjfSwgfbgwEiY8FUBvkrcy0tYk4Lp4tw8Q08LBMn7+sPv/1H75JM/1Nv2+Re/ChCUhxCrIxy6HyLt6+WdiGBrxxVGtHTVapxKmOxRayUDEIY5Pthoj589aodhCs+cuigJvjegSsmDWF+vD8JgO1FElh4fhakVMx2KMuXijqUYhcFNC3m/zXVra7uxflfa4yePgvRzbaw5K0soKK5XjFnoO5NB6YjNj8UCIERYewiqC7+otTJYoQpyV84WasBE+oCQIcTKnYkQZFXYHFe+Q1c/LEIzoLHCXXkudzwLmycBgQjZACTG32dWIE+b8Gntb5nzlXIQFmFt2KS6FHXaYh9CVixX8HaEnPyGyTD+1cVL7fL8bIhAIb8ozAB2FgzhP5gxG+yPcsk/TH+uxFjdQAihRIgK4bCkEWcpjtAgRVK5UjlY1tqjUGCnSC5EcEwXE6P7vr4w5RmF1lvWmBpFxpsHV78mJkajzEJbmQdhtNenUTIRburqHB4HMNoSpSfW8pltV/bb+lZA+v5OAcr+CJqxiQDkjA0GMm7lXdQ+wjaCj8dUv5QesGrr8199XiHgKjKZcwBIcyvsK0/BHKoOD4Qpz2GOrOAc09a0awChCGvkriG6EiaEjD4V2Mmcea/wWngMLQCRxtcYkAvjGZuNlZft2cPHOW80SjJ8kradRlnV2recW96md9KmLLTMc628y1fosvJ98hvrmrDVZ2PgnUfX3yZAcwFZylwbKa5qU9pO8JwDFS/AAW34zlgSshb8AGJ+rz5RZBHm2lIr0nIXz8hEV6j4NDSGPtCQumtWvpqBoygLyl1NOwwEWAI3SguUIM81crI6GgtQNa7+eNcH3i6A2Qf1EwEL7aTY8KqX37yXFR2gwivV9Q3IzD0ji9D0q1jphwHOypRUflEUBe+AIZMXw7uvcjlDAb2iKeNBvkh32Mnvu+trbYSxUmObccwzyCegv7w+1YaA9PTRdm5pbM19dSb/OTLKOc9X3bwppWPelbx58CwyOiBsem4682tFH36IwRV+kyd0FsAGjPNOra1uRidMRO5fqzzdWg2+9qp+twBB+gKP2MqrpSjZ3DNACkiz0T9FyPhikNqaZjNjsra6Xn+jE5ETXmF7UFKGHAHoD+injOW8WexgQRhZx79JnjBmGctkkp1YGC3dwoXQX/rPa2OFJVmqDbU7SZT+0spS2hoZHblQACxzMFxyPfI/E0RO2kXjy6+/LINEPizHhBwzIUP5RRS7e8uh2k+7hGfROs8e/hTJIHvUHFNV3xxYcVle8dLHXR+exFBSJw+oJWcl2duTEt3yogq/yrkdHRkv0FRbJEWeiMjwgpYHPLSAfozDYfRP7TkZ2gZkpYcghgrzHnXpLXiZ4wTAttisokChKTlTm6Fb4X86A1gjX4SdLfbSp5HIQs9HowwX5/RnjDgRGFBvMs7mjuwGFtGrOZWSJJ2A158+Lw96XsKZGYoyIOAF1zKOFKn1bFEOXlg07Xe6D12h5VpwFZnGULaQjf7ihNBHf6vf+SpA/+HjRzXkHBJdvjSPdBdhKp2DVuq9g1b1v+KVvPxdn/OfC94dfqsv3zEa3v23HSU6Su70dKHR//qf/xefETiQs9WEGg1JWyUxE0QvN2A+jKauFvfoq+W1KNapNje/UEwjPwahD0cRU7L7u6dtbWO3Xb56oy1UzJur9m2Q825Z8Ldu3Q3Qu9B2t1fKe2BwH3zzoAiTi25vbztgKAj/5CCKURX9kUxUlAhCD1Fd6DtrC/NzGbGztvZqOcwXJt5YjSIban/04x+kTYQhYgrg6AsltzBfrAfhy8Hh0U7ohJjPWkDZQAY/IGtldbVWBomV28Nuenq+HR10dV640W3ihuApjb09Fd5Xy2uDcIRFCFzJo+1Mwv2bIkIxb4L21s277e7tOzXJ/gdsEHKvM66YReiWAHWNKSR4a2VQPvAWAAo5LYReromcE8IJcdtvjPKV+8Vq4OIkDNXDUnyQ9eNZRhUTmmOK2WIFY8XrJszLMva5aoiFsSl5zH/50tU2EaathPGMNcCjTe6hXIBcHJ4RS7aHYqnZqWB+ZrpNjYWxYzVjbBYUAC3XYzQWj+XSgJk5QLCI1ZhS+vpBmQCXQo4Ym4cNuMEUhBRPknGk3NEaIRuVlLZbGSmJPMbBnFyN/jZTK8yuVD6A5Hou7/H05+JI2jk52xkUFHSEFLBvS5a9CJ69jKVl61zslatlHt6Nn1BNl1zbKudNqEgOH4Y6KmCiXxcCOMNLEXJCFyzRZzEe5ILVqs2cz+tDwNe4RHAQ+vaMo6x4ggkpeXF8UxdyLlc9SjaeEoS9CA7jYFIsWqlEb7l6+SzXoUtaDqNnvhgfh7vbbenx8xLEMwsLbSS8/Tr94w2zusocOwpY5nUOTtAc8IHW0VHdN79Jeq7QbL43T/S9a4EDwKuueXedNnWfc8+c6O/fHB5yfq1FEgo+b9Y1Ol0CLX+zUF3H0vdZGM1vamR1fe1os0qYhJ6NNaEphYAXW/iD8gf08DXQJjRmHLWZPHF//UZv+OZcqTk8ywpLwKzan+ahV0C365cX/nTgW33Pp3z/9dfflodgLuPOU0sJPnjwTWQshT3Q5CAZQ20j414svSgQAxxp++7uZjvgmQkvDdQzKIiMaeicl4Es4LmivIxHDTK6zMtYGUoNqyvr7/xV3wec5n77AR9A2MTMfJucBn54L98tKsr9hbtdd+5FWVu3C8VReaasyiVnpEEABsKgbzPwcnMYmYvRHVUPKsqWUUc5C2/zSttrUA2r1ycWlrwuXjAvvMG8/4xexiW6Y8RYGW57vb2MkS3NyC30xbgx/sC6hU4WFuEFITlGvNXgeKUznDqaqOTw9A3YOzray30tGpOWEJATfrKf5c9//tPIsRi2kae2C+Ik0Cfzrq/oTRgWX6IBubEWCNnXEkBggFqRiB8kw5eSz98h5siSbqN6woTxrP6V1f7Hof9wTF7kdYBV5gpg6pUTOjDSLk7PVvRDv3gTpfTg3CtXrreL74qHoxlRC2WOzKF5ku9dnuvcky4RYiaHyFkrkMfHhiP3QmcZG/LZ8wsUhQcBHnKLd8iYoh0gbGhc6sSbbiEXXkm7zkLHFi74zIsvjC7ViK5joJoHc4W/ADL8Dmx12zuh54HKSevaGl2XcefZBk7JKGPr3JILObQJTdFFdlCh+3jEpAd1KT+8pOGtzC1jUYias0FAUFqStB/MwaPKA2cu6edz48pRssjzPNJXUVr13buja0mOzNV5u/7dR87LPdBS7/f/+PufcTluBk0LMRIwBP6rWDaScll1AAnUn+5UEcqFyvW61mw8+zpKhvtWPPj4dU/75tFy+8Ef/2n7k3/8j9pX33zZ1l+9aNcuz4V5g0SXlkoYDg4RI29r8gkB6JYrEkFMTIyEIIba0vLLasfVq5drgBHyzKzVFXaLH6oQ44vnj/LtYbt170aYdqL93c9/0p48flxlBq7fFBc/al988UW+exlC5roPoBvJ5F6wE/2rMMB+e/zgUQh7sd3/8ONYOZbfRqiF4LmaCfdzogEGTKKSHRA/NzdilQj/4MGDAkZWQO7sWKHSCsSyghGVfAVlIz7/4vMCZx0jd6CGpcSSd978nEUMetrlSpXSsJggowU0cMECI2Q75S6PbPdgr4S5JFj5cwROOlHX81q4H4+a3Bgr8joP2HDmbLjm1rxRRIjbllRWcpWAz7lnVaj1tMLEBIpnVw5ZnoE5KAyC3tgAkfMzEUKTQmuDJQRUP/7iq68rR2FidCrfcS937XJQHASnXA6WF6GYB0fBp98DhI+NXVeqLwVO069qT5QohV2J5XkZZ1aoMZXvhdmt0P3262/a199+0w5y/4nxi220d7SNDoy1U30L42MoCkL9ro0AuZMwOYsp/2XMRupdGMn4A3UEkD0Ax8am2pXwAIFqDkpY4L08fyxA/81xxj1tJoCvXLlcIduXL5/nZzkTXW5gLcoIsB0fGylFINRgE2B0V4Ajcwzk9WHq9NEzAGfzQ/gSamWh5u/DCDKnqZHGc0SRACLAFSA5MTUe42inrTx5XmH7sczT+OxMt/1S7i1UXTAqytNzgM5zGUMAd5a18FGn2Ck+36GtTri+8wblvTwyuZiBViHl/E1BUYB1fZ1DzeTI80qY5UVB4QOW+cvICbLOvfzWARqAuANznklu8Bi4U90iV/he2Rxbcp1lrNGtHBXt4P0ge/asls0YMVp4ds0HYzAPw4x1j2qam+Y+QAUgayzNt3Z33sf0Od8X8Mr9q1/a4bPJc3neGbWUaIaxTWR+0ZD+2PQacNG2CovkHwXo2qrVlvYtryzFcn9Y3qiejEtfjBBKzRyjTcq4CtPmHmhBzqFxMofVbuPMMKiGZW6NVZ7t83l79YNn6XkMy+Gp6TYdulBE25ZeGxvr4cme0BI5CCzuRh7xAner/nhXeC2dB3BWse38s+JOHg4P7KUYzBdjVFidjEUYlfIueZTW1zYjN7sSJWBHZ4B2xmKB6LSvZHD6yTAQqkT7+qZ6erfytgV0yDk+6Iya8B8XqX6RwTyr+A8IxGMWcZBbvKETE2qXBVy+Pa5QXSa/7Qm1RVkoB1QeXM9IGyj2vfTZoiftURXgw48+bB989EF9J3IEmNg7GYCwL6jFCOlwnsVwCG1l3oR2yTzgYDlAbzC/z83PFqhU9HlscKTZ+QO9SAHRTmA7/ytgV3zYd9ZWN+z8wgiPcXrG8Olqp+kb75RxIxMzhOn7eMlcRdLxLHlrTMp4yCDzFuuTRHo0ilcYzwVac72CtDyc+GYsc2nep2amCmyTc/olJ4u3mNeY4gbMmC+ey4PIU8ew4Mn0LHNL3xvryu0K4IsWrLFj5DNitQ347XJ6N8vreHzYySFyX9vwDhBXYD339Z0FcOlZ8ba8dF5BnlJha3pMig65yPt6VvXThNoPqj2iR/rt2ooI5L90s56ZGew+5xmd3PLHuxM80Xc5zoHY+efuqJO7P6uVnezzrN4b9+5+tjB/qTwkEtvzXYVhMKtCa5aYlvWTAdDQ+x+8V+Ujdrc3oy/VttqvlY02UT44PmvbAWwffPpBe9Nz3L558HlbevG4nUaZWq575fJi24pFvr6xF0KbCyHsVbsAhOVXKzVJlF0e3lTQLdCXf9CqvDVIVZ4FhcJjMBurbW1tua1tvmorS48zqJttfnYu9zkJMPq2/cVf/VX71a8e5A4DRQiLl6eixLcCpCTCr7YtBVV337T3Pv6TNrN4O+BhOEJlOeNDwSma1+WCGawuSdxAR/gNEhiDIZAutq2Oic1mx8fdnxu1y6MhrLlHl5aXapUQplCgtvYxS59rktPH8VzvbwmdAFhtzxHAR9jJiTEetW9W5id/Zq64blk6eUmWPaOkgRrAJZbUOyXXWQgBvbG4WF28g1aNARbct64x5ixZ4RASjcW+GoEs/GgLIcK1Z6ADoawJ/bQSTS4HUMobApSOT021e3evtcsLF9vFqdGas5e5jxwY9dgqHy7AwMbFhK1wAYVjbIEnHgfP4gqXR6JuG9pSHZnHy1ECKANgFeXrYwCsK5pKocrBAM7czzvQ+uTJk8pbREO8GADcq1i2T14sVeX712/zzIHxtrGXeYxyAfhrgKOulDywukbo8Vw58/4RGvPzlwM2Y1lmlDEuS/kwL0JysG+wvT3iOQjtBlAqxmvD8uWVlwHiG1EEwgkZ10w9z15kcJ6jaHCUxEiXt0iAcrOr1m/Dcc8hWLVL3wCjrtRGmpY+Kb5rGyietN6cD7xVRf1YosC9nA35jBsvl9rM1EwbFvYMEDtMv/ZzPWhRwgDzR6DIo6Cw84P/an4c+oRGSjHl3ed6913GjXD2uegvvxkzRkx3fneNPhjPnFDXeIB+ANqEF7qSkuAz4Vqry94979z7Bdj05dqujWl7xt2YFBgqxZlX2hyYGL4fKF5Eew4GB6sX3eMPYYUu307bvuPdetdn7dRACh+9dgCTVzDn6EOu81l/69S0Uxurr/ksRI3+lldelYIDsC1usbxf6FB4r9IVco/aDzB9FALiFWGIpnvlQQK+DqOshhll5sWzAc3IIeCbPKLgbOnUm/GhuI1D0WF1pGtT57XTXnMGTIaGI8d3A7qOo8yV3tmJoWGHECBmMgDewhn76tq0/vDgJOP2tuQv44fngUdlK/oAcCQLVJUHdinn4fDz7du3avwZcJQhWSYqcrB/VOPDswGcWQBlLAFxRgRPGEDAu2kBkPCSORBCAtTkmpkDivg0dD89fTHfKcB8WHNWuT7pm1Wm8nufP31RMpADAV0yeJ48eVwyX/1CPKRWnftL5xiVR5j2j2Re8CQdAkCJ8Ig0PApAtggEqPC9+eb1Nof2paTryGTRBrlsaVLlUq0FZPz5v/6L9vzx4/K6zS3MtZevuvp3C3MLNZ88zcrr8L7Lyy2wkvsJC29sKWtyWC+gZWhkIjTMmxSwn+s4T4A3vxk3q/Ul7vPeAR+iDdol9EgvHOS5PIfOPcp4C9UJeQOCjL4qhhq5YwFW8VH6YY6EMHlwgTq10ugweES+nL5aQMRjgJ6BpExR0Yc/yviILHTg+dwo7bZvcuR+OXYYRwMVrsskltOBvETMnmNspSfgZ/XT8PO4MGfmF91ZCEVG8pR5Fl1sTukQ40JGWU16FprvVmQq4k6X8GrGWAY6QzO10Xz64J7nBz4vWagx9d4d3Xeay0Dt0lTOv8uv9fKRfChA55t80fvxH/zos8MoSo22nxcZKS/nUgDTxcnpfGRtsazD2BnZ2t1+cz3gZKuIT0wXyh0Znchk72QQN9rm9lJbW3+eB5y07VhJA31DmYgoyVg3gMTY+EJ7/73vFVgCJmZnL5aygEgpPon3LCV1UBC5CZcEKveH1UoZHuyG0TIuiJ8wnQsyV+SVJbK7x9IYjjU1G8E3E4a43O7dvxtBxZ0eNBywNT4e4goY2d4+aJev3U/fQrTRQRLai1B6eFh2Izi2SkDOzi7U5FmBBSQRFoQ1wtfOAhYRKEoWjIzw2KkL4x57FWojECTZA2yVO/Eu2ZjSL2WTSeOVcR95QZgAM7NIhFd9rgRU0xdhdxrgdHxiua5qzRR0AF+IiODEUKGldu3q1fK4WN3BQyTJlcIyj8OZa4IIOXgmoY5OCMntMILcGsBmcCRKfDIKPUAMwLMfY3kmQ0Pag4FYP8IY3/v0w/KCcYGvxcr9u199meu7VYeSq/VdaLlblp3BpqzCIBQIpVb5BWFcVhpLk9eswFraJizqRfgSiBjUuPISsHAJVEqdVfU8FqbQLAFthZsNcyX+rkQ5vHy53LbWDiIID9uLtQCTfcx32vYrF+llW3m1Gtru6h7duHa9WXUr8RaI3rN4IszJaNEOuSTavLmzFQvqKOATfYaOQheYGsao8GsEnl0SNnOPw4Dcbo86RYc7j1kmqcItzic8zZN8iQvGl0VY52TuM48jsZRV16fMR3JubcXCigx9DGesztJvwK1CqOEpKzZtcv4247T5fCmW9nDrTR+GYgwIVu/l/LO0N7crAYEG0MKv/4VWzoVJCZS8CBHArANHHZjSZ0en6M8BmlcH0lzqc90jR3e/DryECzpe6H5oP/nJT0M/a5WHJqQAaDjPM88BDl4EMghv4qyAYLUBYMr3Oc+deVspCgK7tpjJb3634KPKo4RnKtSf68sQCBioQrM5qn85r8ISup7vCvzlOdpw7qHz0u78l++7PnZjAKB1ZVy2drqdQ4TL1KQCaOSengRYoANhLHJATqaSK/rKI0X2ASLXr1xre1Gmp5lrOU+l7dLzPL2NZYwAlUxCyQwesS5HqGuXV5pV/GA+EVo3/u8URb57HWW0scOTRW+iXwtmuk38yRQJ1cgQGOi8LHu1Ih5AICdEMjLo5ZXqku4Zi30lG69cvRLlrpBx5BOAVHTVgVyy0AQar6pLVuOb9gADkU/638kFu3bs53c9vhAD3Hj1Vx6YmVYTkafKTiWMSvKETgPir1+72iX5h28+/eTT6iMPnlpz6AEIPDm2yGC+8vb20UWeOZC2MVh5VoFCIVL9RCeXLi20mZnpXN8TmbHSbES+eGWxZHftARs5B4hS/PqgvNLyyxdteYlBvpaxPItBdDFgfDRgSq5xZHmAaci2ct+MbXn4oz+s8Fu8vFDyfTMAjEdL6JZHZyY6UQ4ggGvlKFqooq+Rh+YBQJK/hu6G1DiciCEeWVN0krFmIE5ERrt+KYaCwqdWfkuqZ4jSy5s7OyUTCoRmXNYjS+WGya/MhFSe61h4FV28iTwZDh0znHkDqy5hzsG3dBkdZ97IRDLO+NPh9D66JPMtWLGydDZAFv8AQAw896lFaZF7tdI8tAUkS19wAIjleQuvDw30BVvEiI+MJiu111iQs+QJ3Uduqu2Gnw8y50UYoSXpLXvBRMKqHEXGusv57OSLo2RN/Ymfurfuev2U08zA6eRbd3TvjILO4OxAmHHp/cMf/Piz3SignJ6GXSi3LnRpE2/Ld3/+05+1R48eRMmqgP62rTx/VkvcreKRuDkRQnq59KotRcBbldJ7IZb54XaUTCzMNEABxf7+oVhnseAJ3QC6vr4g6whRpSEu9LyOwqB8lAuYqZWJ6sjwzOzsrIbQooQyAIQSZrbSTa2nvp4QRBgHA+3udoLh+s3LFXo5OR5oc3PvtT/6o3/c7t673RZmLxUDmcghhBLFBWQpzPqXf/kXedZALTQwaIP9iNTS4hBHfhfLl2hZnqP8TjggGmEPQlMxP25teVy28BgbuxigcTFjmAFO/+WFAW0EkvMJHR5HK4lqEjIhFd+PBUpRTEaodRasCZc4GCASxUlQYlCEtBegof4ZgvZcQqdzIXcJhcexKITT/vRP/iyM1lcERQBZ0s8D19NPPQF1cgD5Wbp/rKk0up4jL8NqSS6btxZIOC+CFUAiLGZCGwBYWaphitn5qfbJJ++3sSj4nc3d9uLlq3YUBUPxqdd1KcCl6gDlPp5jTEtRpY+uZ+UgXFY1IUx4ArgS2M8Zlcu/mDH/gDrAlkBUORt9dMmYlrsfR+AtB2itVbmKo1jcJ9tHbfA0AKd/uvVfuNgOX8eKsh3U5kZ78eirtvTom/bw8dP29NnLXLNW9d5YhAsEQdopiVfuCOadnZkvgSd8xEVeu0pkvNFIZEblc2mH0hksOIqC1U7orEX4V05f+lECBkMC0ZlHfQAmCH7J+eM5n1ADuIcwfeaGx6BKjOQcI3EcGjiK4j6I4n4To+Ys516IEECftZFx2tI71F/hr7WHT1tvJtc2ZX2Zp7cZu82A7hBcKWw0QaHlf5mVTmh0dJdv0bK5yXu9co1xqfwRyj4HYYd49KM+p70FUt7dvwMouWcp2k7Zescn9cozgYef/vQn7csvviwwIrzu+eiRdczr4brggaCFLv+ocrW0Rbs8N3wggb08cukjjy1wZT55EmsxSMbPs9GdnlJogALZqP3l3dK2fG9unFP9yHs9K38Ln6PFOjfPrn/6Fnll3AC4+j3nbW4T6DsFNhm1plwpGnLJKjQKpABHfpC/Ix8HCM3VVQyZMhN+3Qo4jWjtgHnapSAvj7XxsypSXo6+8oblj7TD2BubNPxd24VWTQRPmDnkLXj8bLktr28XaL9181ZhPAtgeLUY16XQ85KSwMDx2SG/hneb14Gi78oOoOm37Q++/712586tjGGhrPKwkV+ANVnIGKsCnvmNTKZ3DLD5qaLRg6HJKC3J6YhSPwAUhj/jU/K61d1kJfCnnfLo5PSgUYDkjUUFGVP5mZwG5MrTZy9qzBfmF3MPKQIjJfcVGN+JAQZc2TsV2LHJOsBUVeyjwC9OXwzovFjG2ZWrl+v9RnTlD/6wWyRmzsnFlVfLJct4plaWIosC1Hijnj19XgYYOiQv1Ch79ux55GFAyBlQbjHTeK3+FoVhRMoRtR9zyKxKZgBBolITAchXri6a1Fp5a14uRsZPpX0Av5Xo5Z3KWGin/XDTwMw/A59eUP3AStHOEKmq/uknPiDbAM+OJt9k3nlIYxzn+XS/Ehz6Zw6tiCXTVAGwcl70BZjCH3hJ3l/IqYwf/GsutZWhBeT43rMZjgsLkupz77PT0pUMpY5cI+tyjX4JjapTKtwrVwwv84LRH2GYolMLQgA5IBgvojdpQM7F02qLdQvq5HB3m+crJ4WtGBzPXrwouWGvV4BRG7VBP/L2Ti7kDy89MvfGFp2GnnnOHeTBdw+nk/nGx4E3eq9dv/oZ8XuUQd+JRW8/Oi499aKEvV48eRSr4WlbWX0exfYs58X6z+CrRMvz8+UXX2VitksxSKKvvRAzFrMTM+WR4WI1oRRjVT9mtYdpTk4O0tiToOn+shgoF0oU85rkjY3V9uLFswINtszoi+CCaoXDLMXvC7gQ7+f5mAx40+6Do4CSC7YN6s0EzLabt69FhIUhM14Azs5ugM+bg/b4yYMo2uVmbyoem82to3bjxr20YbCN5l6TF2cLtNTWRYgjggzgYbJR/PIHrJIjTEw4UITpi6DCzEdHdoNfqWsp7W5fwOn0rVvhIcbdrY4S9lKf7bQYnus38xhis2y4pjPPjAAFHDMur8PcNbn52xJ2nhinIFpqAg3GbCtBn6syVnIi9gJ+xguUEULyrd6eBQREwFkRqC/c3xYYVOgzB2DDAwaAVrgtQEL/WUEOBExwYiSeBOGKG7evtk+/92EbCSPubOzl+xbiDiDOM2p5duZRWYGOOAP40mbvmBSDEDYsM0qLQN8AUkPYvFyUP6Cmn5EgoY/8nWt4QNELOnQO97IxnZudj8X5qv3dz3+R/u22o1j44z1jbW70Sp4/3fZbBMMbQmWtbb963k6PoujTjr6ByQC9KMTBWIIB+CvLsTo3t0pwCHVQVpJlzSdLuwoSZ/4JVIbD68yHPS7DrxnvDlha8LBmBUzog+f1IBav8hAFOXKuHBFCDnNqOyYXFiBQZgPEJGK/jWCzmXdvhLRw53h47W3o5zACZj+0dxRlqSTDQYRqX647ZrnmukxgrfwcjIACW16GV3vCOzwmPaGptxnDtVwjz7MTMDxHeU7+NhPaUMImL79rpPcCKbm/sQdGqvE5x3cFqvI3g0B/fHY4hZDq/gYAci/99cO77/RdrpeQDcDi3gpOylcl/CvHJefxtFJUpDPPqXYAfOiHAi8AlPt09/SO5vAFz0/nRRO27LbLCqeUV62jS9d4L4MmDeIxoFi7uc/9XZfPxZnv+qffrjoHqJ7vNt4dVg9TFs+fPw9fsJKFYsbTBxXA94v+S45EDvJYC8uJBKi5dxKDStvLI5M2rK+sWAUUCk7P8pAC/1Hg+tIXmuMV4bnxLgm5amXlSIsMV/7ImPij2pr5y9/G/fnKetuKsSI/KxowNLteeV3Pnr+s2lWMXW1VqkEiORmzcGkxVPU2cj0GQOSRlBPGAcXNQ/P9731aNcH6wrtDPC4BCN04RzYwBtOGCjMV/Z9VGAqgtejp8HA350Qej/LaSP/oD1hQ7qALI2rP6xiD+k828haZswpxQbj57s3r47y9rlWaT58qPCr0pPTDmzY/uxBw9Kp9/ssv22j4fX8vcizjLC/rydOHbf8ofcq1dmkgFzfX5VO9berRTYyNBMTNVsrLTMDN1StXct1K0acFWkLP5hrdKOlwLFeuvEBH7fLilQIC6tnZzsg5h5Wb1Bu6Ho9x+Dq6QN7afmTpcHgecOgPf4VuIn+N7cL85fJuiSpMT1mtnXEKP1QZi4xTZzz3tL2MowK25gKIBNy0ka4AZla1OXRmcQFvT2+Mtf3MARDLQ4dmRT2AUrRMdw1l/Mklc0InKPcQa772dqTjATzRq/LsZw4A71e1+rVzBKABhi/+0E6ym+ff4j/ABA3wePLC1nZkkUfAIvlfOjT/JjLm3g8DuNHOpWAVVfHxEeO2vE0MgTxDuNx9hF4ZCNpRvBaZaT4YAWhZ3qZcRdsgHkb/MvjkBzM2YJiqxZjv3Lv0a3jes3kByTsgTYiRuDwHYyUUfJG/z+WKF3mlr77zde9/99/9N5+JVzu1lrpmcuyFh+hfPnsc4bcSogsyfX2URm4XYmUtHe6ftDe1siBCLUQSWFHLU62c2d06bO/f/jACdSBWzFKIbbQtXpprrwPADgMKrl67HiFBoFnZ1S1VnhyfiXLttoCwzyGwNjkxn8ELGBrKZPSOtA8/+CQCaqwWEPT29Letd4wxMvkuFLXFbR4LIteOTQjr9IeIX5db+sWLpdoI+NJ8AFasKWUmJJlOTc61i3NzbWd/o3377c9KKE2Mheh6hWDH0keonQtarhFhYJVFiC3/TIbyA8TYuYBvZwPt+Yu19ujh0/zd08YjfMZHxktx5aQSVohB/RloXX2a2vKBwM6ECd31BGACFGx0RGpFHoumwiR5JquW5QgQ5mOuZTFG2PcGOMXaZzHLb4gdEobplusSXFzE2q4+EMDMipV7x4IZjwAg2DxHrgmXMWvEjYUkQl7NAopjACEELq8G8xJyaVS7dHWu3bt3p/WGJEYGzMdA1dc6eWNl6UkVnpwPONJOYWjMYkw87zDgXEhG6BEYQ8IIXIjGdxhQKNMcSxDm8ucpQNzAO2+hpF0CA5ELKf/Lf/nnAWIr7TiKZS7g6vLCzbZ2FnCfsdl/e5hznoaeX5TQGJy63C7O32+zM1di+dyM0LkUITIZehyu+1JIxp5xArAqMVBWXpiyvktfLFQoqyxtvTAQpRwmFdLlOjfu6MOWJAcS+dPnLrG020OuwGU+YWjzKRSwtLTUDkMXVbcqnDrKS5l+GgNAdj+8uB1hththzBum9hHa6sm1FwK09ii0KKihKPSB0Joija+++TaA7rjyhiQbD0QInkQxHQcsVkguzwE2gA/jan46Cy9AI88ENrpzOqFy/iLwy1IkDb77vc/vrj3/DuhxsBdcly/r8/n5/n+aPkjEFSqZieDlQdQOJQl4RYSRTkN/6qmNhza1k9CtXDb3D/3ybKmflSeGhsIToRuHMfYswLe8c0BnXl2eFH7rQmLVnoyD55qnsqKBtdzDdfmpms+w8Yd+enXXdj92Y9F1kUJ//PhxeIiyehNDwT6RwnNdKRkeIt5hbcXzDKjtzQ6UGXce5QKGUXrH2+FZ/WRN5+ajI2NlzfdaaZ2xALx4wgDNak/aokmIS1ThvH8FwtIj+VR7AYev3/RFMSkptNQeP31cHgFtkV+2sb0Zg2Kz887kPoBEpUpEKRf9h7bfRmY5GKfvfXC/eKS2MAqNmxueDOPpWnSvTZSbFBdpJGlo6R+FnclbCpieEO40R7xflScWOpfbqh9Akc+Mo462YsTn3NOc67eZ2Yvt4sWJjPt2gNJSnnUS/p4PgHrUvvry63b18tV2/cqNdunSlYCCi214bKhtxTgbnxgpnWWB0spL1datpLR7QABf7vv44cM8P0A0umPp5cv207/5mwC952VAAYqKrfIcgevoeCu8Wnso5m8gQ6hMygJvy8ToZBsJELTVzujEZGSGKFGM/vw22Me7tJe+haQyYuS6rexEg4ynCvL2mp0KUKpdONJ3NDk2FZ2Td6Chyj2F3jfWopsDQtBGpZEEPCn1o0+1MjM0yLsEbKBZexEX5chtzb3kAdp/2Yrwyv/LPS1EkuKwv7NXxgYgh/4AxLMT5S+2Qkfd/qAWqNFZctNUYHjv/v3oluid9KMW/KTtFomQoUB67WOcMeDlZAirSUY+kQ/4l17gLGIY4YXzbZSETckBhr7n0F2MOc4NdChnm4EjB0yfXUMHRUTXfMhlI6/Nk9WnVvqLePDGqyKhDRlY/3UCK390HNaFIn3fyQLfdu9OrPNJk7QVUKMjPKf3v/yv/svP1LD53vd+0OYXr0Yp9RQwePr4QXv66NtKDlYT5sqN27kwzBalysV89drlUugqtr/34Qft4sxcOnPc5qcvtZs3PmwffPhhBuKsvFUm36oTycYSuK/duFkCQsIf0PXiKVdqrJoABcQEqVKylxYul/IV53+dxt55//1248adTPxE21hZbRv5Xlx4YESyYF8GNBZmCPrylUthgPXQzttYLDPp7Jtmd/UbN67n3ttlcVrOO35xNpba3Zx/M8DrQjva32x/85c/affe/6AYKWK8Siu85qZUb+zNYTGRLZM21jai+EKEUdZAFUIlNPoDJI+P3gbxz8ZKudhmgvwpIf1BaAgHsQ4M97WRiViwURQmjCcqdBVhEiWescGQFAJh4zuAtnLMolxVuBamIZgKjQcAWPpeNYxCHz0BqFbEzM7OFfgaHgkgveidG5xijbJK38a1ffe4gCYhZrsLdMJjh3h44xS/vbR4OV8KfdmUdbtKTfBqAVI8XITw8FBfu355MX2IQI+AeBHBJIEf4ykQa/k2YlQAllUvxOhh3PXoRsPt2YbAazwijMT/CfACwekf2ieEWP6ESCmICDbj3xOFYJ9E0upv/+ZXEYhL7SRzPn821K5dutNWX/e07dDIaYTJwdFWQFiYauxim128n7G5GabsFkdIGmYNGYsCHmkn68zS+IMj2xRlPng7X6u1JiRxs+hBPqOk1gth/Mi2YnwriSgwc0/IsRCtJDvM3+7bVxWruew7uqh5MUbp84X0Ty4bQMnSjVhs+7Eq5ZMoaVC5TBEc6kodR8HvxHImUABYm93jh7OMzWiUECA4Elrae7FS2+D0B4TLVRsKb/QF5LzJuW8DQghKkoKA6LwThEgESOYJWCUwCpSVUOkOf9XnTsLU77mwxrI8ZTWGUfVRmMJ0dcU7AeXv/8W98mzXKREA6FeF69ABOmLRGieA5VUU6tKL58XLQxH441MT5QmSy+P53b1DYyXsCtaXcdGTV9dG3TJLXZvNRwekou1yfSX5+xwe63LPckH60F2Ql/u7d75nuHVeP+3P/7pbVN/qMgohdPDlV9/E6NnucotC65Sw0JoEbFAPQGKxS1/g1aDwyNDg4Yx9wFcU81wAyWqAaFUOd17uL4dGiEZ78S1Qau9QbdcA7Udn5kC/zSkAkVPrswc8e7nUHjx60HZz3zdpy9bOZtGAsCAAISxe5Rsi/4DCWpUs8hCgZQwkN+ND8uBu9MP8wlz4QCHVKJw8ZHsjymxjI6DSFneRW6E1AOw8LKQxtcdmxsn8m+cyCHJvihoAt2il9hhkbGTseTDxBw8My5T8HU0bpQMI8wlvzWSsgcwKd0eGXLp0OXSzXAsNbl6/2X74gz8K/08XbQNrA5FjW7sx7kMbr5bomPX2NnQ4Pz/Tpmcm2p1bN8sb9Ojbbyv0ZyXf8nKMgshMYTy1L08D9BhkuWn010T+5qWzf+JI9OBORUGKjhm9sWFHhsdibMwU2HD+5cVLRR/PXjwtXkdSjJzdrW6PTIZleZ0iZxi0KhdYeMMhQIZoOzBFPgs10iPSK15HBipzsZ02HkcmRQzUPFgxyAOmnp1x3Q9gffn8ef1WNF28AFzH6Emfh0Kz6CqX501x3zHUm/mKERM6UzJFsdudbTQ62C5fvVpeLz5QXi0RDPpDvTNFh2uf6sjFc/rFYMhSyodUjKpblv4y6hncImtBYTHCQi+ZdxEyhIzOK/Ug7VV/c2CIgyhtUecxmAKA0taR9ENppUqNid6r6gyhLyuNpY0IsRabZ07pK9EO/MS5I1yMPrtQa3oU2dHJMhfkqnefSw7k8It7def4KzRtTPMnmnB+79Vr1z5Tub12Iw8BS36/ef1qO4zFvrsV4oliOba6bWy6XHNPnz2O8DiOwD9sK6vLtSH2fKyIy7EmFJz86L338yBhr6MApAvt4aOHUdz7IdyhAh+AxNWr19snn3yazo6h0wziaaFltcgQ87ffPCjBxn36INa7asSW50vqjx5rE5k8W2Ts7m3TNYWWeczGJ6YDEO+E8PbKS6PEwpUrV2JN9QS47IXJZkqgAZOWIHNBTk3Nta11IDHCsTwh19Lugba5tRoCivBkxcUS2T+QsN9NglWjZ3nf3YnVqHJ0nh++bBsZr5NYuSPDk3nWfFmoaqSxsl1HwFAW01GMAFiBx1wIYUPmmKVWbhEqmTMeEu52QpVy4B4l6BAkt3Kt7kofa/IzjoAsgCaMA4QBMIhq2nLis6D99EP45lRIKgwjt+vV0ko9g/u5aqHlH8BU1bxz2/m5S0V0Tx497p4dgQlwVBgqh6rGFX6YmqxyDPIVvv32QSWbOnhUhEiFNNEl4FSk+P+j6r+XM92y9MBvJ5Dw3ptEenNcmXYsNtlsSpwZjUIhhajQFZ1b0QXoDyliQqHhTHM4FNmuyK6qU8ef9EgkEt4kXCKR0PNbb6K658vzHQCfed+9117mWWavHSHiAUk9AyEiAkAK5iUwwDVPF80AMIYDHWrcH2mp8JzvDTwMB6gOB2y+2dpt//W/fh3gHI8kSu3+WAD5+562EWV3ca2fNBQImpiaawvLn8S7WozYa85rHXPf0ExKy05FxsY9dXoGSKXdt+JQPHux3n744Vn77ruf2ldffd1+99uv2w8/PWnPXq4GPLxuT548ryJXwP/g8Dj8yZjo9+Ykg50Y4t0Cy/3hQxEqnl89ozjLgIZmleLMGkh5MmSOGRIZE4lwFBSRHso10eooimo7inN9Ix57DFl1kh+bbJPLi23YkVaZ03B4aePxk7YdxV5RgtD72vRk61c/gsfyHYbI+ZOUT4GW0Iqix16dIu4UC1AFuBiD3ykYzwI3eVwpIXT0Ex0LYLqGz7pOnt336iv1uz/c02qLyEgPGNPV0/ftLtaCZk5Bcvhm7fV6e/rieeR1r/QXsGbjQ7e1vYtgmYvwXv28ulf+KpCUfxVhCq95HRi7GmM5OflkzeHq9fzDj3ZPWytzvgI4dsNWAa+5+enzeeYK+ay17Zpgxl8OH+yVvOO3EUYsHxOlE2FgwGUJgBQbnZwKIbJiLrx9n9ndicEsudeCRqlBrp9x4JsqurYujEStT+idzxpjDSezAsIq+u6FvL6zuxcgttr2IjOKs+k649BSQzRf2kmhtvqzLEV1SxflFiXWRR7MFSlaigPcNWs9CU9xMuyojv6MEy4Cpp5KfaW5HWV9RSHoB22B9KksFsqQABKReusgSi5bYPz044UuTyEYvYsLq/4p+g1gxxM24czMzbbR8MqbyASHQIG5CIg+kGNx1KcyF1EwOvWbH75vm1v0YG946XF79vxJRWJFJUWv5meiK+an4wxEn2dMak2VYgDW7MqrAFjr6wzJNwF4L6IrgW3RVzstFdmjXzklmQ8QAOC8D/jQ4+99nGBd823KqMhh7M/LcjAOQr/Yx+gAAGAz81p95Tih2JtcW6ZgaWG59L4Ik9c5bFL11lY2BcBBUzbcbnvyLIuiDlzt1lxAqhYbIp1HJ7GzmS9Z026D/QGEC8zF5ij9wUsCA4Ip5mKM6pmlHDc34hxmrD0BZqVLosfwUsebnNGjSsFOTkzV+mlATj9KnYtsZTGLphxMJT4VcQtgtbu/sm8BrZ3jP1JgdjsA2Fr7rs8YP/Yhf3WOafiSbaHXMVXJX4FS8puxRVeOj06U06s9kE1eHCtYSPbCPEURh6OHnYAjfWn37HfffJfrXUYe1KF16cnSDSG0KCJbTduUbHnkZxchI3fRZdY+OAg/mE/v8srSl/PxiEdHB6r2ayCrbqfTXowZocYwOsC/frNT50h9/tmnxewuSMByvSgBu3jU9Fy2J49/at9/930WZy+M/ap9+91XBdrm5qYjFGPxkBYqtGhb7O5WPKwI4FSu+16ULeDg5bPn7ThCCwQ49kedmgJE6Ho3BH+9+rLOwhsbG2jXhzO/2FVpGM04FVoKV3//7TeVprizcrN2pb1ae9FuLN8K0yjAU9zJMMVjik3fevOiPf7p+xB+us0t3WsjYciTt3tB2TGEucaLJ1+FQbeiFNTyvCtB1CDWDs3BeDDQN8FHXL1rhvoVn4+GE6Dy9+08C+Ok/T4gK4xUdV/5PIGxcAz0QAQYTUV5CC3Gh/4rQpKfgJM6KQ3o1NUpPAZSHT+juLMrNqQGdeDdzvdsGogBDA9Il2G4UnYxBn19Q5m7befdQbWYaSn09xlATS2TKIl8P7TPkNjRAyBookp5ikI5nFxqiCcoN7+4spQ1G6saEqC+axvQbXHG0CJ4jCiaAHCMBGWLjypFimlDK2kKChP7UmJ4TKSNQSymzrjDcv9o7PIapr4WOto88Ov/8g/h440g0vM2nTGMBhC/3Avt7H4NLRzmPZj5z0wtZ86A52VoqgZjN9ckPLleBg5YUmCiWIyD8+UogcN4oVLuzifbUMCfeynkt6PUaRJ72/H48/762pv23bc/tW++/SGg9Fl7+XKttqaXcgjAUPdEyXTKQEqS5zZQ6y28zsDbrayPGIVvjudRhKLJWfzQKHSJYsP7wLJIsVoUu4ymYzRm5uMERFH2RdaE5x2M/OLbb9u3v/4vRcuzGMitKJ3NGBFRaR62tB9eBBBFDdDb+lNMaFOAotaAqusAmDUo+l+9l0cppI9Pjy4Ck78xpMc/+Zxre9Ra5lnXzuvoIgWA1+ghSu0qSgZkONZM7ZSoEmXpgN4nP/5YxoWS1q5DPSHAQlEWaMw4CpzkfoBmFdq7Z70CgEX35dp5sT7/h89+HJ9n1ZDleRUF87N42WfqvY5OLtvRoKMjoOBKQIGUyI3lGzGYgwV0KiUOgEfeyCmd5ae2CR54QdfwuZnZ8Ed/9Mj1ila8w0ORaUdRAWfqaKpcJHyvjpThyoA6uuaBdvXzIwDzLKCYz2xu77Y3H58cYpO2WYlOzcxKpo2b7haZsnOvGpaGl4AwLTR86eGDB1VfRN6lJUWh1IppEcHp0o7FWoq+2ECg3QWnSuTbbmvRjoM4GtovoKe6VFH/2uWWf8AZOdHWSBSs1i7/lT0K/YBGNU1AmGlLo5GttYCjncinHf83btys+8k+AO4AnG7xm9sb7fmLp7FTDEvuFj24EP5i8Fdfvay6MsX/dCzDq8ZpLbYR4GIbZHtkCxh6u6QBGpsVQuHiJ5sajJtj5TgzNrN0Vd4XRefE6xf27OXLtrm7VcDK7mjnOGuDMxBwQPdpJM0+Akn4yBnFekg+ff4ysjBSmSbAXF2hgn06DC+xGZzLLHmeGf+U+WuvITJ3vaJEylTYjLsP7rep6ZmKJKopxr9AqbSejUbaqlh/ETspXpFFGxisg75oHAr6kYzZOFbOZF4DZFyf3sVDgTB5zxFjeT80MGfRfSUH3eaarrwEraoGObZGPTAnq3pjhhZqxtkYwQ6OHxtSfd2i29Sluyfd7YhEbVHIpIxWZzO7TT9St+pQOQ7s2av11wXeOblEuOoRoyftvF+Ns6KVVpcWH+pAdXhXrXzJfj3JHB1DP4piA6f0QZeCJHuis3Rx76/+5Z9/ubw8H0E6ikFZbT99/1379utvYnjXiygmuhGwNDw23f67/+7/0B5lcX74/vsKLUtFMrKa7okSKIR8/vRpMezx6UF7HfCjKFuRHrRKwETTGGL1A+qRvv/xcXuZxeoP86ws34yheReRzyNCffvezXb7ZpB+Fml/bzusqvCwN0KNoffbs/Uf8r2eNjc5E+J3i6DuS9jXRIGT8fHhoPTVkEObhjBUGI230RtLc6j4/9mTSq1OxHD99PxpKQ61X//w13/V/t//z/9H+/b7b9tEmFGXckWYduzs2SYcz/Fg76jpfMyTli+vvlJ9gyG2BoMDtdVZhIFgMJQFSMI0QBYllaUKA9jB04XlRfSqK3WUqGgU46YAU7ge4/OKd7Y3c9+ddi3vRUfFWAFcfXVdgi7ipIO9nPzMdLycMQBZwXo+E0FU53QdrcKAGNrOUOFw3lQZqoyTspbGlAruogRduws7dIBitVfbUdYiYrVY+d6NWzcqYkNgKLjPPv8iCvlRKQMeCWVHUNC/2p3korwDaRUPcyjQFeMBYOmoHTKVkvcUQTgMDYzzyovn0VHUFKLw7uqrV+1v/+5vQ8t37TKCd3N4su0dv29bFwHEQex9AGvWa2jAfC9K8VU/slONC4XxewpIqwOTDhbxBL6E2XPDvM9oA91dYbeIlUgfI1cHX38IWMhYCLez3ex+Oz19H+V8EkW6Gz7cDO9eb5MBq3rdCaWrA6IIRInzZwk0JYL+ZXwz5s5g5v5Rcop8RXC7nmL5LMObp9T+cWgjNHzn7v1SdAy2WqK+fLZvOMYmnvr642dloAc1z8w4VmNQREFEX4FjIXnp7yrwrrlcVkQCHxR/YIY8OoDRGZcCUF7/+NrVw++lhOovn/v4+Y+vRwDq0X03rPTx++jhAbSqt6G4GFP0AHLwJ/nOG6VAbZS4sbhUNXgbb960nwLGtuOZO15lema6k438q7q3PIzh6tk93DMqJ2NSS1bX/vjo6mPCa38Yd57huVqT/LsCZIwU58GjQE7G3D27uVo/uk87A4bYDUWtpVYBMKm7kL+Ao+gIPgR8RZ+ASFkG9xMHOjhm8C7aUdZtOHJth6QUCqMvkmAsav56QjN6lCE0N2MJ5T7SuqN3Rcfy3qvo+9W19XY9NGSwpuL5G6N2GgwQgwNEuS9dDujIHkiRVkPcXPDe3bvt9q1bVexc/cDy+eHIe+4SfRUeCl3JvO9KwzLOZI58MUh4WE2sbInPfeANhJbqk2v3ZO5daaDMTdnASQxql0a2DplnBAhLiQTJdKh3AuAdOq0lyPjoVHgnNAjwE33Tf03N2e6+prQKzQ/bcewgkAvs2VkNYNqlSg+rlbOjD8jRM+vrb74NsAiRcq1rkXe1tfR8sWb+AavjgFP4DnipnfUcgsyVQ22np89e0C9Zo+sBVXYtS3+JYtYZhxm/LBBAPak+MvpLBEyECbBxyokWMysZE1oAN3aUF3CKLnj25Gnm/vYPjr4CeOBSNHYkgEuO8DIgVMuNm8tL9T1n4tJveJOtdkC6sbJNgg4CAbJUdnBaEzyL74AUPGg92Ag6VMS32peELsovALGnT5/XSSbsgdM81EiJ+tvxi874jS6sGtf8c4KJGknj7omit3FIkX45MhzHPLsaQZvG1Ma+r6gYuwBEvct6C/AAcrXBJWvGxorQaUdRpRP5x0apI5Nax7/l8ITXcuMav8/Ti3qWsunktxwesk/mMF8e5MzftIqXrpyz7jUiydnS1eGwdEPvz//kF186XV06qCYeZoeYIVoREVs8R8en2kIAEqUmNcgzsMNLrQyjK2oyPz9X2+BZTmH/O3dX4qVOhSPfl0HhoZmwECTDhVA8A4LJSBswD0K9z737D9ut27erpsauKEXHkLUUnBSDbcdT02OZTZg0DubF6Xn7/vsfM1nppvwdxqCYHjy4F+YF2PRAeZnvOAW+fSxmDvHDZGX8K/24kVFH2Y1PRxkMtq//4X9t/5//4f8V8DXRHn3y8zD7YWjSHaFw8pZHN9L2Q8TjCBNPRF0W0OfgWYM4y6JfixA4bsIiYSAqEGOTPAXodl2o5RK6Ny8CWRGrMI/oF0YWkcGUQO/W9nqYcSf0tyGB1yAt6RT5KMcAVEc+uQ/QK/8t/Kw9iNC1UDwhlQM/DzDAV2oY1M0QVh6pNG2XalGAaSdjF1rlnRgj43e1bZsgiuahNWOhODTDj9EIAPvs8wJtvuvgd4xnhw0DT6EyOgx+GbeAfGlQipmC8hqlXcf8BEgyiMLx7lP9f7JejKejiNTOEDyMbJPIb37btVMpIBtDshSwtRqgfDw42a6PTsaDHIpy6aJxDJuDwk9i0IA8tVsUtAaa/QHOYzF+rquZX3VhL2MlqpAbZn2AWPcufs8Y3wPSWTOGnrBXI0DzyBN96GryZJ43bywHwDm6ay/3wrP5VK5bO8EIc+6D/gB6Rcnye4X00SYXIgdSF9MB2VORTQaNl/wh7+sofff+/dwzEhWalSIJP/QomM0abz1fiwc805Y//7z1ZU2u57vmrXZTvQYlWZ5hlFExSVb1D5GU/I0mxuhhzh7W7J/+9EBnUZCKfGb+wH0ZyXzGNRCP7an19j1f/fg7OUQD93/8+EkpKx+5UmS+D+D4DEVLcLwmpbCytFzA1TFnj3/6sUCPiAGPnkPSgQDP6DnjynUoYbsLGf+r8V2N6wqo4UPpQOOoMXz8HBDmNX/Twv65boE1f+d1Tx/iwT9+8qRO9agUc/5pJ4A4FXUOWdwPuMA/UxMzdYTLRhwvrRWAyaPI4ds8F9UNBZAf7+xVQTZjPzKspGToIwiL7Ia3ao4ZB9nM1WuMaN2NzbAyztBAwfbO/kEbjBF2+oMoBbrTQa7hJy6whmqcOC36QDmyTg3WzZUb7e6d23md82EjU4x19Lm+W+RFFJfzJZLGgKM7e8BM4V/1a/1xEu0uFPViG+bnZ+veXQue09JD7ISx0I+Mflgs+qoDgfr5ieYWaIrduFa6UBuMOOk9g+1P/vjP2tLicuk6a6m+8t//+79qDhp/8fJ5+4ff/SaAbKfGJ+VtLtZjbGyinCdGn2wx0Huh1UlkDWDVWmJ4IM5uHDulC3jFofBSWdWCI+MkB+i1sLRUoGp2fqH0zOzcQu0cVZoDhC6HjqIjalBlZSbCHzhwemqunGobnH7+i1+0m3fv1KkQjpwCYm+u3CobK3JszspEOHNkSDCFU3/lTLG3U8oUohc65/1D7EqAfdmc2Mr1zabR9ZZsT67JXrse0KcRrnOYHfkFuDitA6CoeqvR8QLqUpciqE7WOT4+rPMy2Zix8KdrSeeqF+YYaAZMngRvbEYCWAQ45jJXdV0ForLu5ZyHZ+xMhVOsP/DFsekyGK30F4aoWsLobQzOscfbMllLoT1A6TtOGui6KQS0h/acUMDb2rIHcJASEeUyuV09ADQbAayxawJ0gBgecfQcZ6T0bvidfJG32gXJBmQsV9fxwCNoRcZ6Z2/Mf2lXJKaRkjAAhHGYLEHQo+bW7XjWvLMMGlGlBrtT0+PZrb+pRaW43UiabiwG+d69O1HodkfsGEq3iMdnbW5hOQO8XgeY6unVn2sNxhsZH42hyAQw18zsfN2XkVUTJh2GAANhXjpxNMS/FhAS05txv2tbb3baAcEJytd6QT3Xwdvd9nL1RYDGcRubVNw71OZm4ynnWhfvOq/VTpgnL56G+YfDMLNtZ2OnTYzZTRhP6GC7hHB8bCYKb6W9+/Cube5uBvC9bycHZ82J97zsmQgRxhc9wUw8RQvOq5RqtIOIAmGO31Eu+d28bM3eiaevRYRwtqiL1htCutWigsL5qCSj+kpI1MA5i1MkRQTMZ3hqUi6EnLJV0yc1O6qwPcZ2ZGgs3xkrYIaJjQ/HUm4ADQ9JgaTjlwhFGbYS1i41KARs27bjgxREAtz4xdEkIj7FWTz/rKnP2/zAEOqLtruzHaU4UkeWiFLgJ9WgXXqolWdI6ABhtCa8QCqlqlWBXT5CxEAHMIEg5gn8+5zx+u7xabzB0Pqnxz82R96gyUg+O9UG2ou3J+1seDzenSNKbDvuBKAnAP7d2UHocFnC1NMTj6zpU8OIj5pUKax8usZMyKWdgVxd6a1n1U/l/XJYGNXLePB536tErnNkOqWQGxTAkYaXWrq5stQc7SQVQt7UMbqXcLpzMasOIiAYgBDpIpdo2BuaA30MB2MjHTca5TcSAMJbVkStLcAHtC6ZjiGOou0Pj9dZdLEZn/3sl2363u22lbW8DPi0A0/jRetyBfwpWMYA+1UUKOO/AkBXwOQKYHh6jeH1QDV/0wf4DFDyL1/9w+fzpiv8b/6u6+RfPfI7BSrdTVGhi7dcqz6ev7Vi8J2Qo+jjA8YwGYOzGIUL4PKsHz95XOkNqQPGVaF/GfB8IxCq+OFqjvj/4/QKZOIBc6DovYEGNd488F/NM+PwXZ/rQNkVOEO/q3kC4z2lGyh6LW4AJrTm6HpyTGqHXIzCjaUblTrZCZgASt6Er9FhP5+bmJup5qPOGdyInhmOAawWQVljcwZo8ILdu/qG5ebhvfCsMWScDI9h1dg4ABmXqPabADow5yTyw/FhuBWR6wLftal5W+lEpRdy1pPh29oMlMs4ck2NDJnlaKOhaBGHiINKbjipokxAL/3f0Sm6OOOM2ayIh40Tot4+x94AYIwruqsPktrRLFnjTGkmqU475oEJ9ZXVUy/Xq5KZ/CPbezsHMarXYoRX8vpEOdJKMd5Gh3319e/a19/+vhxLjrYUOD4xNg6rFNzejr6MF2Ws90IndYhn4Y1QrvQ+g390eJzxasfT2Rb6gPyXzEfO8OfKrVtVpybwoLidzPZm7dAA0HA2JeDWAZ+edv/Bw9iXmQKm9LCaZlFUR0uJZs8vLlTNsnXUeuH5i+flLEsv0rV0B5lQzqPmdyt6W7scoHc219AQmx6pgErsM1m5ygIYhxMc2A3jV5hexzLFpnPK9BzTS1OEL1yV9ddYtYtS0+N0u/IQ9l0kUAsRR0aJYHIopayr5it0dOi5zgtVw5zn9MxM6SFZF2urF+l5aGkX8ehweCi0RC893cgrh4adoAicfwmQ44+rI+XwArppj2EdHO6v3AFYkk0QsOFgoLEdoboBWDvgkXODmWu3db4rZV6Ni0tvsNUCBJHh6HKSbi3pIDpFYIVuoFd9htdZNMoHO13RbYbq/Vf/5i+/dAQMwisUpBTGpzQsjQLc3g7Buu7uL1/a0t9Fpd6dxZBkcYQj5ZH1TBFWxAhb8dr0AHM6vZSVQlmKQcrSGVdHJ1mgEH5xmSfQF+MZD+f0oEDY0Nhw+5BB8wKfxmO8fH+Wxdusmi4ntt//7GEU6ER7Dxi8elngTaTi7J1iuvEYHx3ee8I0OyH8QKXDVm7cKtRLOCLFTTH6xOhCNX7dOdhps8srbXn5dgRtu50ffQhjr4RtP8RTmG2/+MWftf7ezCtz7q2tt31tuH+kDcRgHymOtsABO9D9ThicMABcpZWC/KWinJeoUV8mE+MbEBDQqKjfjs/19bW6r9TDTgQAAJPOfK9HWBZdLQOAdxqPC4NOx3uxY3ByfDq3sJ38LOswVikLkTlh0oWFxWomOhTgNR4PjoGVusJYmJ5hRIvaodPfE4GUurULxI468KHbMq7+CxhifHgtXlMDIByvBkrEB6NheNejfKUw7gSETUb5Yk5GlBAJ4zs7E9P1ByR33kNkJv+rlhelrKQaosAi4AC9z+rQb5cTg8ATArwwtBSD75QB1T9HJC0e4W9/85tKozN0fRlff+j4Ojx9wNuJgahmiGf5XoEpiuIoCjtrGoDWE7oPD0/lOV7CqfZKa4066y0gl+DLeV5GuUkF50NFrxbjgl9IcaWoMrbOymWCmZ9/EcH6jGiG16y5Dt/6LOmALZqgz5j6IMpDilL6uOqJAgzr93xf2N/cI0AF5gg4h+V6nCeFslJSuqrXQePW8DDALmuksNQxRkOREb3GGIEPQzEukaNrPL0MtVKg1dBS/eDpx3A+JSIq14FkPAmYXP1+9aSUvYbvK93in9fzdxn6/G6t8IqHzxYY+Ph+0c33Pz7c08M6+Aa9kksUHQrY4r28AOiUMgv/1TXz032NAzh3TJBdeuOZt63mwJh6HvNhNDRG9l3KFU260V0Bx/yd65QMfBwvhe5D0iHuYVDuZxylX/KoGo/wjDmV9/txnt01OuPB+CGFom66hewAKGgrtcVx0YKHIQMYgH8Gkm51PNzi8nIZRRGdw+hYXfSH8zdDS9da64qE5ZmBdeuTOeEXa2Ps3RQ6QGusiss36PsYK72qRKKBGeCG7I9EPyu8VwOkLtbpH3b6OuKMvN69d6+pCRVJ4fkfxxBLbVVxd/jefeoMxTw4UV6opqIZYx0bEweUc8fgM+wiWuWsZR04VVPR+4rkq8Qk64k3nIM6lTXsC11tZADCgCWyxuBurMscOBB+L7o3oDcyDiA47kyfrjqGLLYK6JQ2FbWQ7lOYTSfb/KXNjeyEGiRHOSnYB6xEvdXpApjWVXsgdDZfuhMf2FBBT3Hy7foXSKheW1kn+6m6ne8x7Fl3+hRQAcbVSleEKdeeCJ1LRvK5qThcFe0GQKJD0Z+eAtjQ3VMdcZionHaZEvWCV+smpQfQlrOVuUn3W2etiYgN0DU5EcCTuZEB4ES6TZRW1Gw8a6DI3aY8NNYHTKNskWdHjWkBgmddC/gF3FcD4K2lo4ukNLt6LuvZldvYgAM4Pbj/sEp+gF87Pp8+fRK5P2qz87NtNjIsRQu4b29tlEzUppbIDZvAPnFoRbKsidIQG2Ns5vA5MmsDgh3qiv7NRVROpOsiWIPNoSfpQXQiD0CaQntvifxxptFVnbp0t2iacVa0MZ/f3NqsumDOc9Wn5Z5kvmxJxogf8ILvXek9OkYrjt4/+dM/+/J1GA3TGbguwBSdnSeiUYruIHRhuYN42XqkQJPSUoQF01kwKUe/H8ebOHn3Nt8TPm4fdwhmjhHE84quDLe7d+/WuWjnEYDZmYkAm/4SooN8F4LHgC+fPmurL182B4SXMYgyic5pn3/2RZtwRFLGAkUDiZeXYZRcQx+bd+95a9fb8sJyFuRdAMB2xmdXjg0BoxG+bpuv44j+09/85zDRQozXTO550pYXb0eBDWeciMXgdN7clF1kAw7/Hi1QplZKXv/Fi5ch/nal4FZurBRQ7U7Lp5gDKoeiLHKtywj9aRgAbbQdUNAu9Vq7Aa9fy/W7U+5FYAAvnlDVQMT4Q8p+KgLVpX4wIJBhDpvEyExXmHpgUD2InUFqw4Yr9YdRqp1C1gYjiDJ2IfsYsBASThBVw8geGEVflPP3J3U/QgbVK840n+cvnkVRr9aa2LUGzgOUFGT4LRzXGyEaqa3IBA1HU0rOZXv1+lUU13noNxDaRjHlepiV4XPfzjB0UQxM3RVxnof+nu9LcfBQbFPHe4MjnceEyaVhLy7i/Z2ftu+/+7atvnodwQ54iiIBXfZi1N71R6FIx7YIzAfSoVAy3nV+Heyzrg7bHc3POAx9nfIXz+Hxs7shWxlUysX/mLLuM+iYD3gfIOjJHSmAAGRgiuCVZOe7rkHhRfwyVn3A1sqTtcuPJ0iRjYfX7L4BvsiNz155VqJuF7mWnknRgpWKojxnFubz3RjfeOxTY5MBeDvtiNEMrR36fH58VkZgnEGM8mf0taC5CGZ4vv4qTo96qy5lXqdARDF19RXSSlGogCOFYd7mYb4fH+T+6kFxUVRVbJrXffbqUcCRDNdr+BAg6IBN/iwaXikmoOYq6mT+xsbZUFxMuXkdTTz8pBtqLTJeIL5o7uG6uR5wVJ3ZPzqDjBweBniBB9EekSdyly90a2yMGcPVXDsw2oEwwOUKYDJ+FQnK3K/mU8c3ea++382pZp2f3ueA/va3v2kvV19WZIEjpyyh5Duy7HQLBcXqWhnKih7nAoNZw/n5+ap/E/0hb2ovRSxeP3/RJop/wsOZiyiJ1je9eU9UTH0Rx6NAYUeY/GcOuUzGhmbrG5ttKzo9BGtbARq1gze0oDc4H+bC0IlOeDCwAAhQQnw/+fSTijDiGedIilJJ8WhySna5ImpVrRXdxOkCuhwNw1FFFw6XdDHaXclXOWRZ2yrSjlygvcwB0CN6I6VT56wGQIkAdSl/R5GdxEYd5DPSmosx+rNFZ581b9d2cD5DfC06e2FpsS0sL2U8OwVgRJ2tJf2kjpWDKY1mXnYgKhExVrsiS2fHQQLOEENNoO8srSy1AbWbsY0OvMbXHIMrPiCznJMCmqGla7OTc7MzVfitx1XVzuW9idx/OCBXCk40Bs30MOsLTapHW3S2e4t2LmUe9CbH11x2ohOk9fCWCBMbDrBdRHeLEB+Gz7yvjhD7Pw8/yXhUQ92sO7su2MJmnMXZdXKJbJSSGk1aBU3GAtK7DWpq7WZDD+lKJR9daQH7BoBwpm0ocm1r1G1w6yKPdjg/id23xjbWAUT44OXay/Ag/UpXqVX9ULSzltLK+BL4Apxk7Dzwhd2qHHJ1ctpryEShkYhm7WwNmNPeQ09SZU9KFzhEZXOjyzhrIXHs4knoAx+p3fW+tK30rBN1dDzQdul6QLtAxVFF6PEw5yyKs/ROt+HOrtY+L5UsWiO80Pvf/jf/3ZcYTW2Ro3QsyNFbabPWJsdnMngdmQfbF59+VopL+NJkAQXKTSqkcqMxJEDR9GwUw7BC6izqNWkUhrW3Ukr7+2/j/XTnbe3Hq7OQ6sjUCG2HIMLtx+W9i3YIDwa8hACKj4V4rwdwPXrwWZuLB6Tb/UkUlDz6fjwIXYaXw3yicnrStIt4sB/s5jgpULIQg2dnmyJkCyMNqPmi421QemnlduvJ9T/0KLKzizGGKfccHnMO13jGGg8xY6Ng1AN0ijqedxYJqBAJ2wpKHw1AkP47OeHBZRjxDK4OmnZPLRosggNPK/ITgEAJdqAphiDXdQAzsAHl2003HAYXyRkKUOgP2DI+HoieN+PxXDA84RbGxawD/T35HHD1ERDmWrwZnaKBP5LGMHaA0c4PvbFOS0nw1F1Dt3u91DQwXF9/07767W/jhWxViBeT8hKi3ov5yjCF4Ubifc4EsE5OdTt3MJ2dJuHJqmHRr0ovKx581RnkvmXoQamsJcFxfyDsQ2jGADF8eIcQYFg1JQQBfSgnAObd+4CY4f729W9/H/50kHDWJspMP5/997l5wO3QwETrvaQYoqx6T9rp+UEbCuAaG5rNmoyHjyZCY7zpLDnpzgDBgJUOZKqr0NojXrYFL+sUQ5bx5M3QkBcF7FKoBK9MW94TMRL98swsAeCMS6rCHEUV7925VV4+A2H7PqOzsb5ZxrGil5kD+lD2R6Glxr1DjFHWixO0tLJSCunyLPO9Pth2Dvbb6+03da3rwHbuWfIaXu8bH2mn77s6uL3DrfY//NX/2H588qTSK5ym6tuXdWGoC9BnDTO9ml/NMYqjM5AdKDGn+jufobwLnORn/S8veA+I8yceLBBQlv/jT/8VHbu//zdgLBd1j6654kCliUTEFDsD8I5NKbhV98y/8Ikx+J/UpXRj7pix5f1cB8jkfYsk00l0jVQn5cu4KLQVqeA5WzOOQV3XWHIPjwLiNebu939MR4qEBfhkvn53P4bnai5XT4AImHVv0ZbJ6fEaJ902OhweDPC2phGbXLuL5nGIbOLRA40hcWC7Xll2XPfmb6n+tSfP2kX0pE7m6lOtnR10UnsZWGQ0c8r4M4SMP6+ZwxUIy0+Ge3Nnu23keWmXeqhWx325b8aMxjaVAD3kXa0OY7IT/h1k0KK3jFWkHG+gA9oZL6PPaNIFp6IxR3RnR93d6HzRfzItE+M+DBy+I+8eWg05hB8AUz8L/Ih8KNmwAw5/0BOyMlWnFMAocu36s7OLtcNTd/zJ8TjOuT5M2TX4je7K3H766ae2nzGpxXq+9qKyE+YtsjgR4DEWsHCe6wF+Smq6ccUpiZOIBgA850kqFTjjhFZvxrHhNso4Z0wRqYp+Kqj3XQXndmkOh4/Va7k2ACZlJiJu5+Pte/fan//Fv2xT87NV+kJmABcLOSGiFJ453D/sgGvA53bkgw6dmZkqcKImUnaDrrVZRZ1b1wdLK5CTfP96ZGGinDbg0UYu96jIbPS0TXcilfjZJgcbzzT3pQ8r6hjakTN6zxooUTIOToLMDD3OvpjTQGRL6n39zXoBHV0S6JsrcMa5qJKj0LP6AQ5HD2WtBAikC4uncn0lMwIgInhqyDZyPSB65cZytaJiPwEb2IM8ViQ2smITALuVC0WHBIQGLwg60cfmB8QZT9/A9XIk9ExTquO4PfMAoOjgDLeeHDnpezzOMVROAvzLynFg2StGvpoGC7TQQ9EpAGVXCx0ZxNu5tvv3/tt/+2+//NkXXxR4+PHHnwIU9trPfvbH7cH9R5USFO5dXpyrI1Ioc8pDWBFSd86j4rsnVVS3kUVwjuC15pR3244H+4fbUozv8vJiMakeJ5h2Jh6IJp090pOIEiEQfZK7npYzj7E5DRIXth4JEztPKmOt6EeXW95oB4d77fj8OO/NtJ2N1/HItssDHBubjOBMtYnRuSi2KeKSRXgWgX/Tfnr6OMZpoRrTPnrwsO5zuL/dbt5caaNZ4FPG285ByuqDwt1ID1DWO9hOM8a9rfWAspH2+s1mjYPA6Vu0H2HgXWsMW+g/i6aR597OUcZ61X9Kh+kPFUqm8Lu0U+4VhsY0FFe1kwjzMMQZeHmvAJbwqQVXNO40ewvtM5gOSCtPPwJlbYaGQgP1dfluGcsYJzV6PIgOBEQRhRGAJMwg1SlVbF1GGIEYd5bGeWpSIgyCrf9Pn/yUeb0rQb/atQMpUNIEeCBjH8+63r13pzZp1NblgCoKVspTJJV3IfxMMaAF8I8GmLNqdvJ7gaCsixuLzKlRKO8nYwL+zNWJAGobaneZTtst3u3l+/bTdz+0V2tbUcLX6lgXB1yffsg4B6Vkp2KUAwquxWu+7ry0gzbQE0UZEDYwNJnxd1GE0ygcO3FPst6AIIOMZtEJuUfATGivOSiFewXCRBr9wjNFu4gVGaQvSxhtPCigWi92b0gbSL2I6H76yefl1HCEliNPFCzvlecough0AtMKcTlC0qw9p+8rzUIW3VHjVtf9EFBvC7UWDgP+Do3tqPwQZf8hSnEpvL4f+Tw43GlaEOfimfO79ubNRuR7oIB3zSDeakX3ss5Ai7lepez8XWAjgpJb5L2PQCM/wRfvdZPPIz99p/s/09iBs0qPFSD4+G6+Wz/zd+xofQYt0cz6i/p988234R2RT4BTJ/IA8tCqjL7vG0OuoZbOxom6fl6pDvLul3FJkYsySb2gKe9YA+KjyOD7XFvtoaikcXcAK+PwMI/cg3wXPcw9xst9KHwP9xPFrDRpxoeOHZ0+fjfX4BUrMK9TGDK8q95YFbUOABodGS/QyagCSIxiLhIeHSjj2hN5dPbkUdZ1I3xKvnoCYHZjxOZjgKv8g56I3shASifKIpB1o6+fGVCGWIBE00rva9T5++++b7v0fOSQfhIJcLAzp5WRQkNtUybiMPJDRCjRR7E7h0ELITKKL9G9y4wcR64GI/vvM9fTiljQc3SDqLzPnR4rihZ9ii7Ia4wivWJjCUeUDN5YWsp9lgr40ocirviR4wYgiIQdnYrkS+2JHgYYhw+Ab84OzlAHRQ71q9oMGLCL9nVsR+/g9WoB0fXKOqr5OSYMH1o/rSleOnIqfGd3YBX/B0g4W5nMWP/indAccLPeI3F4ypnM/TjbaAXcSUcCB2OjcbxCW+UYwKqjhR4+fFhRF45q7W7MvA59J7qUfeEwCAZkZJEL6eyDAp+R8soWSLE7ZknETuBCKQr64ic9sBz/pa7XBjsAlKxY31ywgNhh3nv4yaOa4+pH4GLM5VBHR9PhTnkBLvQD4zAonbkIXwIbXRquJ9d25u58Pp9xhu/fnUfOMidyoY51LADVmoqAidKzU9UEPIIgkwAb+Cy5l7oEYNB2PWtGBux+xwfAl1pWaVmyfHRkg+FJATV1YHiTo26sNoZ0pVKhbWjEznKKpEnZWLKmjhQApi9Ej9HEfMg72zaaNc1ta1xsWO1Aj24G+uEYm9zwA9kCsAA+Y+/oGBAceaK7lBbRB/QFeekdmxn9snrUBPm9DxEY9tkIc+jXDveCpgcDDgZ629r6i0LkQIRaJztfFDOKZlAiN1d0nVcTAGkeVLmMYwZuVZf6ixj6/RI6/bkwmKOK1oNoTaI3n+XJa2p39kFh4XnbfG0X3mEXko3gM7h202jRMJSxagjX1ZMdFUDUduL88rzO0JpfWAmTqv/R4wmjHLaTM4V/Qc1LN4spf3j8XXsRY7WwdKPdvvOwHRxEWYS4Vc9RGpiyChFCxJ7eEOqadgZ2aWWB8h6FRCFTAKJpUnzqJKR6GNGh/qGmZ5Ruyjy3a8KnFBGAketStsMMAUMYqRXdAgJsm+aJUNS8YUqW0u2p6JzdLIAKgxcFEWGhrHg1FrRAEmMbphZurh2N8WsdPA0AGRdFjwFFJigIjFhoPszX9TM5yf1Ch8wTGTYz/qdPHgdY6xN0WkZQrYmT+FkEAEOdnijc7Nxs7ZBamJ1ruWHAUgxaxowW0oA2ZuAXqRKKTGEsT0x0iMLE7Hbpyv0DeTwh3pb5K1LGd0ODI8XcFxlnX3/G35sZ8oxP9sNj69Upv2qponRGA6hb72i7uD4SheZ3ECFANA5CyJLrdqkCHk9ffwTibK/tbD4PANvLssdLiZKyiUSPHcJVW5h5SKIQoSHPzU9VKFXTFlrSbF30C+DoeKnSwa4WenqAKoyBVPQeGhy8bZ9++lnWB+BhcBbDR6H9VhyNKA9byUWjB9SGhc+O93i/4cd40D2RKZ27j88iB5lU/9hAPMTX7SIAL4tThwdLCfuscc0tzje1Xy/z+tz9++1GnK2HDz5p91Zultd/mTFVOD00dA+kZMgMPrMqmcAzYbiKPp1n3uZcgJTR+jjrQqHhQzGPir7kZ6bsg7XO+Xr4uzMEV8DA+13Kz6tez7fyREN1ja/WXlUt5klkXcQcOKZoORDWpFJvudaFghujyJgqPcyg5kkG/C3tiv85B6WA857ICgcBCKhx5J/WBldzQkuODeVseRHDRoeqJ8kL0kFqxRg3R+6QXdOuqZtbPid6hkc21l+3F8+f1QHqfGx8dD18BmguzM5XVNRuVfKd22a+Z20g956bipOn1jQct//uILSIrCqPmJ4MsN5pI+HRxegPRv9adIh0JL4lD0BL/TOmTKfAZcZYr+enFORX334Xx7aLhF8ZOjVU5ku/0BtVdxiHmuzSMxzUuVktEeKwRWbI697uQTvYP4rDsB8aD7SVW0txSskLWeqv6Adg51xbtWB7cVRxgh3OeKIiZx+UR4TPc83JyfECKnazqe0jT9JjdrviDcDQpgCbFdDR2B1rpdhb7SQ+pgur23/W/smzx1WM//s8J2Y04hwpQEyHaf4ZSx8wNVJgQMRDLdhsnKO5haXIf6f7OCkiQHbHi8SxO8D9wEBP1jGy95GubJ01EGHRtBZgQ1NnCwfXhNfCw/ksva4FBdBt/GqXtS3SagU/Dg311/zVXKqP4sABnjZHaKitXEbBuGyF7JGxiE466DqDbf2h32jGAHAb7+zMdF3XfNFTis4JKwD8cRzzdiFi9yF0/BAskLlGIb3LXMv25Isvnr8McN/N3xgqtJt2sPl09Svs2q3E/oZ+9BeQIr2p/9fMxHgBVbvk6xSO8PJ51noiPDwT551usg6rkXWR0ovw3XAA64f8XFlZaZMBQsP57lw+K0q1u6u9UPQTmxx+dQ/44DT2783WmwJAAjuCFmR/INcfjMPN5gDO7DGAy64R63LUgM7Mac+B89EHdJhAhvQ6J216cqbAHweAUwyoik460URGrJyPAL+DgFRrzY4BrlPhEaUjF6ENzchGcNZ6791f+hKzMnqOOsAQDiI+PNhry0vzFWF6HSUuQjQ4ZDfWchTiaDUdrHPcNteLGSYiKIy43ZA8G1Ebig66tEo8or/8y39dIVnFjnbv3Lp/p0DMWBQogHBwFPDWl4WJcj15e16CJ3XDKBdYyOREfHSBfx/iCSkDYIfxYJZWFiMos0GsUzHkZ+11mPztPiLwvGJAw8R2OBy9VSwPubf2p3/2q4xnLkwV0FQAh0fb5bAVSkLH5wFvbw822qtXzwqJK4AnfJgK2tU6ggeo4HdrZ6O8KM0Ajw9PAwLfRzgnqjWCDQeYVcfgqi0TafoIhrx2JQCd59wpa4vJ05ci0mqi29GVxSPgYUoKlREACHkawIk6AMbEDiMhc4pKGkEIvOYVkObzELqT/gE3zItZeTZX277dJvIU2tq5IgW7mWsG2TOuuY714OlY95nZ2ap5kOK8d/dOFeZT2M4V8xrFqmne3u5eBGMz/NLl6HWuVywJ+IMs0rW6L5vDVaGlOioehO3rtmDjk6O3+2083vX4ZLcDat8RUu/U1Yy3128cSfS29WaBR0Kza30BYQPxTq1B1pMx5H1yEmwaAD6N8V3G8WZjLWPcKqXNMDLslf4MKK1H6F2GJHJCGVk7i6rmQH8jaSVtPux0JfCIKA1cUROLn2eltvxXGthLPW1zc6eMEiCm9mYcGI9C5tVr4Kg+ziYLhcmevsZInwV8HodGs6H9WT7zLrQDBI7y3tNnT9vW4X5b3d5oryPD22p88r2JGKLlleU2GIdhNzJpl1dPaFFe7FBfgFxAaha+V8Q0c7TDyZjLY8t88RzjIgKE9legLLctZV7zy6PqePBmlD4ghccKmOXhs+7hswWUip9dt/uOP3yyIln5DIAL3NjFZRdU7cILn1KiIjRkUUxFBKvbWcZBymWyrrW1PeO19qKsdf16T7S3v0BDtzu241NzMDa6osBA6NANA4CL91oOT37W50UkAs7yPh7KLHJh87D+bF/m5vWan3kaQ/cdZQ0/Zo2M25E15srLx/eMb6UQc0+ASuG6iJ2shKL7vgCb8ziF5EHvv+oxmPevR98sxoD57jUOTHj+egCAQRWYzdPYC+TWz3orvHstTvZ6+/1337G97TR01VpGoTG9WKUDRyeVZoM+6b23xxqo2rE3Wzr64uKsjcdQSUUN9NmFOl9F5V47/3AWB/qgeFN6CouI/netXES64hCFnn4XQbexS/2Y6BrdRe+LiG9tOMNVewIponfloNN7jHHJYt7UqFcUBC/sxYYx9OMMZHjduGUltnY2K7q8o/dknDh6SPq11onRffc+TstBNWJmVDl+fVJqcQTyiTLodFYXAeUI9MQuTf5BPmwiq8PhOWnRCx76G9roIAIn+sRxAIbwGr7fD0ADogQbLAoQr4/m5Fh3Ug29rPWEaJE6MWlqDrP0paCC2kb8Il0oamVtfVZrJ86+rBKerSxLeFyESUsI0cZbN28WXe2wJeeCJTY2oCPas+kK70X2FheXIoOH7YcfH8dJ3KpUop5dHJra9BDeUSdI7kSc6Hu8L4qnC77dhuSFrbl5+1aA7Vy+c15rrSWJn4Ayx5iDJ03ODkpDjwX4LMTJ0OBWpFbUy5rdunU7U7qIXj9qq6vPC7uECO30PHo+vD0bzDEd3IAoO9Ef9IkdkpHIyHlHR3JWPd1yHXpXwEfUCvbgqNETIt9O4cF/UrvqJh1TJVthZzK6AnCibTSYjQHu+T68XjttI4voW7WL+Qw66HLQ+9knK18GjAXVHVcKEMCRl4cUef3hhVzoenu5uhVBeNdu3roT5gtwyiJpBwGhY0RC9ubNWhX9DY+MZ2DqgobKG3m5+qwQ5Bef/yw3DlNmxa/3X2tLN5YKJBF2Aqn2yQ7AibHJ2oXI27mMtaxz1Hh2YUQhTNES9VeK3THP+MRkm19apGGiLLruwLwqAiyPDm+LFERc2tTkUvvnv/rX7dHDz6q2wvsMLcNql535HoZB2IuQIgTcay+efdf+/X/4qzYUYbbDTEEe5pWP10FXOk6BuGsollUXJHpDAZ5l0UTB9ISZX1jI/KYjCAqf1cqNRhgdMcPT64qhCTTjZOEBMUyt4JvAEyoMCQ3wTEQNKH9MzBAJNTNSQqUEDs3K6EQDK2S11Rrj2fWip1gZ7Y/Ki2FAX/Q8D+3QqlI6ucfh2714Peu5v11B5xUyxyPjk6PhhxuZ81j1HMNgPBSRsVwg63RU16Z0FCLLlYtGiPgxBuZinGrohJsdgyK9CpitvXpZws+rBGgwutQvurQ6r2w4373MPKLcM0deIp7b3D4MYN4MsAjQy5z7+0fbcU9/O8/cKAbj0aHZfNXQADxorED0KIrJCQ6KX4WpGTMKjSIvByX3KWAcmgFqlIQ0qVSStbQRw7mSg/kpbanGqCdrzxBrEEhDa/1BMOuZtbgWwOZc0I0o4LcBqp8++qKN5HtTAc/jdgtHKeyL/MUrrUbCGVvVb2R+FJkaFRG6Agi5dO95AFPe+/75s/Z4/VXbeHfSwhHtXW5n7cedHBAFthDZk0ZizPYC1i6iZN5HEV1kXIEZeRabFRixrgWYgArDNu78UgbdX/lJYQGWwEQZMx/Lw9qgm3UHU0TBGG0P/ElJer+79sdrZi6e9Qh93NvaSWdpiUOXdDIrMpm1zVpI83jacQVcMR54G58aDEPnwSh5cBK8Ybx4EBAjYwUK87wCkzz6ar7qd4qYZOR9ILObWzd+n/eNivJ9HL/fi2C19Plc5uhJyW9uB+RkXUWWNGctgJCn75rPq1er9VM2Qa2TnX+L0R83b91qb8Pr6PlWUfRpgJv6WOURodF8AB0jlgkWOBYlEO1Ss5kFKvq6h0FlCvm9G/OrGOS/+btfVyQjsKAMDboYt3GJ0DCyeI4cWyv0U5MoEscxVROppYb1VQOq3lUEEwAwZx3cFeNzOETx6rDryGVFuzN2TrXIF5vAeWEYy8GM48ihrWabcaw4QqIsHlUiEwOolQVQSK7RtCL/4RH0Fj3jzIoG1Yay6JeeOJBSikvLiwVi3rx+Uy2KTg6P22HAT/Fs5EjGwokwMkVZ9NLBgDq7IXBRBhd98zoA1JM5a5KrFxg7AUD5rFSgPn/ShE5EGA9oU2uL5zhv5lbrac0zfoCXPV5/86Z0OrnnfKizkpHo7YlMxi4CXnZBivCzc+ZbTWAzHuukyN4D6Hq7H1AQ/VONaGM/OSzuI+324sWLAoQiPJ3sORVlq1uH8JF1GIk9trltaGiMh1EbS/Sx4/TT8Xb8awyrjOTNm82Ayq6kQuqdfuUkC8rgJ90AlARwLpX2jAbsA5ZAj/Nf+wb72sTMRInP8uJ8O8rrL589aQ6+DweXXkA/91UXqTyJ/XbwOrlUVlMOU3i4aB8ek9a1gU+E8Ip25OHWzZWqGxfJo2O24rRy7qLac63epnY9Cr8CGEiDX9Wk72zvVQ368uJCRcTYKWB4MnTB15wKMiOCpjzr6bNuLdQqD8bOccjop95f/vzOl3LEPF49dBg5hWfAk5x7h/Z5xEOlqPRh8vjZz39WxstN7AyxvVTfEIWB6olEdRTS2U2j4B9afpsFEoLe2XVkQ3cWFuRv+3B16A0Duj9wNDI4VrsSFbHqj2U7uZCtAkY9XoAONVDXe0THFkP8qVK6r1+vFwADNDDvQLz795dB2jFojlqQN+662jOe+gjZDbOfz+7E0OllFiEMyNBjq7fnvG2/ftz+7j//Vfvrv/ub9j4KbWbhRtFDuJdwO6fPAo+O9hdQ0IZDalMkxQ7T7f2jNjw2lTkct8swx+SEmg0Fk13qF/Bk2NU5FJ0DuIQoKUneUFnCvF7pz1y7IlH+y9pUSivzoAi0c1C8XGAqa8ZQ8VIoH/3KjqIAgb+KQNmFGsDDG5T6ZLiMl0ABFdaE90sBUWxvNteyZhthJDs6CXsXBQKE1KrYCUSjs1s3bqyUYDPuHjzQjQiLOTx49DCG82OH+IzRnChAhkJqDnPzgKSWz3Kv0dHBXPOyxuD6eAQo0fQRIHQW5na8Wl61lgrH+fnqlajkQTU1Hch3RBzPWtYi85JeIHidoY6QRykYy06ETnfv0YnpSjlQghQSA8UAWw/foZA0E7YEauk4Iw6o5WyMxHEYiILqPOaRgPWxGMOMM4BHL6BoBFa8aGe+FDznpuBOhDcXauubO5Gn8/azL36Wtbqe8XX0DckjNweZ52nGBojFEw+dAES1lqIB1UMo4xAVOQvN3ua9tf0YnAj5hzIgMQ7hlWvx8j8cn7VrAXXL8UKdFnGc77+KV6vmRToHSLsmLZlVK0/9iv/CjvivQNZHQy6n4TXvu771KlCSa/kcutVrNe8QNK/5WgdZMvWsUfd6/vj4ff8ov3q4V72ptcFp+/1XX5USF2lgcNxD1EOZw7WMg8LzPjkA8oBnj4pumUvNI/epeZCp3CL3L6NrSBlKjQkNcltPH3KfMnPhP5/1tzmZSYErr7nOx+9wjq7+uLp+vZGnsbx4uZo1JI/dyRRkWJRC5IQBACDmotytNaBh5yM645u+vFa77DJGpRBqEa/nmuORqZkYNWvRRWLMvYvUSqNS+gXAIgP5f4bSrQv+Zuy/f/xTdGXeyVhvLC+35TyNVWGz4mRGna7qImJdlOVQTZK5h2b6UKHnxJRNBv1xyGYzr85G0EfmyOEC6Dhi1hP/OjyZXA6E5/VTAq79TccAKL5nAxjdA2DQaWhEZ76PTHN+gcaufqzVLjvRDkads4qnBPcBHDVf5vs2usP5tueRk+cvXpZRpZOBJDslhzRKnZlpd+89iI4fbs76Vb8kMIG/OJhskzFKg1pfgHn/+LBSUdrPjGYtroBhBKJs6kJsrDN23+beOg/cv3e/fhovGrq3eZBtLKQxLlrTA2zF6bvYw6Pt6PYY+r5rVedk7urDug0fY+WMut6aMpmsvbEqiRHdU88LsAIi9+7dC+0G67MareINKWR04fQorwHYjMeGDNc+AYZDp26XKAA8Fmd5r0AWR8wGONEgbYy+++7bjNxJMbHnbDWbnDGqjwOs1bEZsyzZRmyXcqSZ0EdqeC82nyyKHjo4/uTobdUM7u/vBCe8K7qLUuIDPFqgJ+tbNYLRvxxaUX6bRmAPNexAOGBffJzrAkBAlw2AgKY1RHfCMREwVTsac201tcpBdrbtjo0DFHoBWI5xpA88/Hyx+jLf0ZolTkBAF91XQCtEcPJKb3jLzlZzUaKhBIk+6P35Lx58qYO23XdAkC2W3nAzRaw8H4TTXNARM9Amxa2tgrCkxSAg87OLFRq9Mr52K1J6IkO2rJqb7bKA0YuXQd0ZtEVWRP3gwaft9p17HUNlDA5YVSyMABhbSkD9ReVks5AiNoDGw3zP5Da3gqQJZxhlLwaVUrt7+26NHVB6s7lZUQspuFerrwLGRtqdOytF8O+//TbKLwsdpRFSVih1dv5GvBlKPcbq3V57s/asfesg8cv+Nj4lb63J7PUYYgXXUcZyWz0fam4iIjPTGr72574BLuGoW3fuxwO4WSF/AkWJqDehmOhm+X0L7nUGgCfJCGGKYhR1XllIjEap0OVoixEsKubjaVJcM1EcopQEwRNHKU4EGniIuXytYxd27brOG5NUDwVDgZcXQHoiBcCd5rd7B1tVj0OhMxSMg12fcvgiX3L/wMWD+w9qHsK2oqnWjle0uLBYu5R0GiaUXb1XPBIKMnNAU6BwJNcT/cTogKG6vryd9RORoZi7MxWvR2EcHe2X90mp6/Bup9aTZ6/a1sZuGSbRsJGApqjpXFNfmYEAscwqgsEI8IpOwq+Hob+U8PTMYuaQMYkFFI1D617zyJcyTuBEZ/2LCwZVVHY0c4mCDv876kN92bW873fHcAFlatGGRicDBmKYAmqv99mO3Zfr9uengncANGsQw8CgrL6S3m/t4aMo/6GuWavD3XPHKCvK9KjABa80Utyev3wZA7oZvpN+OWjrW2/aaoDprmhJ1vLDBaNvx1jX7FBPpOP9yMXam3YS2XAw+FgUzpnP0H5qQbKuajU6D7gryg9DYoiO3/N3Aa78TUcwHv7wXicPAQW5t98LnH38PF78yFhZg4+vZx0rReftPMho93oHdDx85Qq0rQcQ4CuRDnUV13PvrobxWugEEAP13W4kXji54EgW2M896yr5H2/ZTSvaE+oy0u7hjta4nM/cGA961JgyzhqT/8w5v/v8P50rni6Fnt9dUYTP9+qD+Qx+J/c2QNFbUhSeHmqPClSUbHW7QgFGc6sTMMIrotDzi4slg7bgHx8eF3CYlZaKPI/k/hqqisaI3Jmra9R4ymkzLFTIs5tK5hbjG2P7XXTc7uHbqk16EP7Db6IbjHileXMNgErEE4A6iKF0hJKu8aJgnDyyOTnt7MuTmiv9LAqgRpXyqahQ5q65pWuos1VPC6iIyABg5qdbvOi6KJod2lKyfq9syEeQJnphGQqUZ66uwX7ZKAVkq01Sj+SoHsBD+wmAQyTM62qad3NdYJKRFmlk14Ynx9rhmd6QsQnhD3QvMBViSYuZV1Y1c3G0WN7PkzOLmubUbdY6CC92rXTUvcoEAD6ar7JpIs6AtJSjXZcZbs1XHVHp56zljZWlNjPb9VLj3IsymtPQSH+eIkcao8buAGCZx/17D6NHJ9uz588CcI6LV8iDnY6ADhkUaQTq2Yi6XuZufdGQ/eaA4n20UmIDOKI3HY3YynEEOqTRFm8sVc0dO2NXLptnx/GbAHrrI0qkzZXUq92LdC77ai3K8c71bEYSxMCRdJM0tp5bgNL+zl6l4J1+8PTJ09D/MrQbCFZwOkD4ZH6+7BEdykayLTdv3so4neASxyaypIUUOpEVMsquyGABXvie7LJF+Mhcu12sXVNcGqayALmHBunmR1d5n9MLMKIbXSPqy3F1GLodna7JhuNXtZ3ksYII4RHZpI3Mic2yXr1/+W/+1ZfORsRWDm71QV/sjqzp0l7FGGdOO+8JYh7O+w51XisABuh4Sg/IG7/KUwppaKTbrqsR6icPfxaGyGcD5t4e7mbgcs5jpQg+XPSGEVoBAACKxz8yNJGFG6/oRimocD9vyJEBlCIhmJ3RbDFAMEpDOuX03VEUc4BI/q0s32i7O/vtxYtXWZAY2tMI94D0znjGpJkaAHVURx3pccIbsauI0AiPHh69q3Dm6HBfGx641s5PDwOgttu9T34R4enCiLNRVBYQ8wsFv3z1PN85aYtzN8owDVcN2kVz5ubbI2f9dduYCXE1+Mt1LDAkfhU6Rk8gFN3RBsjCQISbkBIOdBYRqbQjcBDGYowqshMGIPQUYi6S9eqicRiOQeIlOOKIRe/HNO4R5O5v75fnmetYT4KCzv5t7b4JTfZKOSgalh6l0NUC2sRBuESjbt+63e7evZfXXVJEEF/Eg8xTXZXIUdV15amWTR8evFY59rwmuiUKRiDLVsQQ1djzHItQaTEgpVH1ixnradaFMlWAzB95GwX48uXrtv7qTdV8GchQjNVFz2DYIGPAO6FX0SZraH41nyiBeQcVR5jRndAxnJq15v8ZS1eXpoiW0qKQKVSRMTSmBKwhEEjINMrVob8fSMvPySh4QI3ATYzPFEDrCz9q/ktAL2MfrYOUZd/1ofbsZWQrcncvgBYAG8jnHIthLQB2QAwwmp6dLa8PbVzzh58et+drq+11FOg6vozitjlCGJ3gn4coh+/CO+F9zslaANzLPBXszkV5OcJIBEXEsIKxNFPu474VLaUb8ncZbnTMnNGqgy7+zG9e//heAZc8KXBAsIDLx8/6XO3Qys9K64XeV0Cmi7J1n/mnn6cDXkqv5HeetbVSSE+O8JORuQ6QWrVs3s847DbLrwVqXM3YjQWoR0efwUcewA1oBeiZQzeGDqJ1YzMHb3Xz48hVqrGu2dWZ+ZzH1fy97n4u5fv0BnCodlFPO5G8yjxkLrUNfzrgIp/haNpibwRKDOhBvCrtsRUA92p1rQCMXXDXYwiuRf9MhQeB0dpEkHuKltlI43oeZL6m5Pf8ZIg86Zkfnz4uXX8eudbi4mmM+bfffpfPdT2NlCkoEbCTmeFhD6SM7HhTO2azTVf3BmCMth9/fFwOAnlmaNVNuQ4AxrHX+Z0hRlu1jsAAoyoYoBmqdkKOJ3Ovn548DjjtD30maq0BWYBCnRRQgcfoLY6WiCLdZJe+8y05lUARgLSX+3Is0ZHNmV+arxQc7lGaQKZ39nYqQgZY1HgPDisAIP0GtANlQK2atOKM/E8kVgmD9S1gn3nRbRxfdKRv/viP/6h00JvNN7FtdnWH7rGFvq9GGu/KKkivKpgXsQMkJPJnZhba4uKNOF/j5YBgz+NTKczIdfSjdiHSmRzgV9GB7K3rs7XAQPUkyzpLAdtgh+fpQtEpuwvRDj2cwOFkEfoCPwK6S8tLBSwzueiN3ZJDuy1F5qQXZam08LEJLWSrFCG7duvWrQCmu6G/3ddvcr0umir6RfatmfIMa38ZuodIJcvz07NtNPpxLHIh2AH0da0uYruHB0r22UMbVmACAYEfn/xUwYA79++WEyHzpH5tJjbDpohnL543LT1Go4/ZFGUMAJOoFL5VXE9fuFa0Rtb9XemR6oAQ0MxpovvRS/kNECh6LLI2IigQe1r1j+gS/iPjorr4YTc0A/7xCkcY7dChNtYAdv/2//5/+1KKiEfvgG3bizVG7M4a7KuFf/DgYZRUlE4WrS83q+LREFkuWnFfF0Y+ay9frJbB5QkphlecPzwylQlettMjW5wpKz1FupoNeVERrx07gfK668nf2kW3vHKzFBBl6PDNu1nMxYW5CNNeLZoc+TfffB9lpFN9TyeA8QDv37tbf6sHE7rW7fYghnZ+bqndXLoVRozBiyGiwIYGx9onn3wR5rdbbySoXvO1oP4IpMiafl0nb/faV//1H9rqWgQnXsf0wlKFefd2tppmfxZPMY6Q7db2bgDGUJjSeVgiKTEOohgxhC9jWBkBhYdy/VGneVKJMVBRGLWbKvStnTGhrQiPOjsRsi5ULQWqGepEKRMgzGuYgPdYETSAKwY3VM57jE2MS8YlqulJgfLIKkqQcaOZB4OgDqOaYubaIkRAFaGUR9/afhM68tgA7oCkCIBr2FGoPomCJxiEcZanF34yNxHSKiiPMFE2GJ8g1XtRTl3NiTYcXZgYowN/oqmMF08skhp+6Ws3V24XT/KkqjVA5iZi8+78pKJPPFq7Weow+e39aEYg60MbykK8D/0/9A1nnD11/AUaUUrAhu3LcwxfKdAoAtJNQTGuWZv+PsbfrlDRRG0gAnmvidIGtOLnK/CQMXRgxPmYGhdKhUkb2d0beQh/iXzhr9HR0ATgyXdsD2dodJquRoNxGt7HcP4UWbJL6ZMHj9pY1r3O6At/az0BlNbBs7nf1LTIbHdkkXPpKMyefC43qoiOtViYXygF9eDTT9qf/Pmv2mQMzwBFkjEMxtB8iOI5D500axTxKM8wc6I0MFJXwxVeC32AqZCgDFEmHFJlzvUzs8+aUazF1/nJS/SgkLoHg98ZXZQS2QVwgBhGyvfqvfCy+9fD9fPwt99++O779uzps4qoSL+iGecET7oqnirnIYOsXj+hF4PFmRRJcS9yaMzAkg04/tD0EeivaGvub/zuabhFi/ztwTsuQ5zP0IcFtPzM38AkI1IedoyM6/sdXQqo+ZnPSrtL0+/uaE79vowBpQwAkENRCzrO2hm3MdIXxswBEzllZBin9+HNiHv7EL0xkGtNW1PKJ8QCFBhgPEemM8hcA33zduja0bQDqkDbqzjWUqR9oRkDV7W6AUTmUbSK8VXEPzs/05YW5+t4LCUjc7NzbWF2oeYlaqx3X9XgnMXjX9eLrdtBBiy5btUW5T4MfdXbhLSAFRortkYPAAZgseb0od5eWiQoomfcCoyFDnSHsQEG1gQ4syGJfru8puH4TPGh3o7AGONq3viFUyw99z4AyxFQdhYquAYW7Cq2CUhpixIRpSYF3PI+Iw4k0m/1CF11k6cT1buJbrmHUgVODkDy4NGj9ulnn1V0UV2jhrxqoZaXlgskKAHiXFWRd/QF3YeHlWc4vQVvswfmDPygj/Mlw1SWv12GRzjx2lOQhzF12cNjzQkiUrqiUa/fBLQjdh7AdqUx44zpE2lHomed4hBbvfyxdks2QHRQpsDv21ub0RH9TTsmr9lw9eSnJ6WX2SegVYTKuilDko7W5UAAoOo2o0PnMh/BBrx9O86fvmGa0eLRb3//TTsNDfVpU+sozWmOjpzqjzyY1/PnL6se7Facfp0THDel9vBuAJjMhQjg9PR8BUjYWv3rgGEO0mR4S92WyKodyk5MES0sWx3+uuqBp14arwD0xi3gMT7RbVSwVgIffkoe6PAAaK2+epFrRe+GH8xPvW6B3dCCHrIp5DRrPJExZ0rhcxssYvvv3r71JcOPadYCTDAvz57Bcwjnys3bMayLGcBUIT5n0m1tdo0TIcjRGOHhKH07uBgfnowwxEC8i/HJ2TAbA9a6w0/v3m6L83MFegYHrkfRCCFfVhj+9OwwApAJhXHVSYiMEEgRGrlXzKnj/NHxYQQyaDZG6+xUc7r5LNCNMMpMu3f/fj47VwwsYiC3LdzNY7kdI74bA23X2cH+ccY9GXD5KIRx9E9/e/z4cQh2rc0HPVfdUgTaOWRv9+32PKmo2tOXr9pw6HCc6zo6aXp6IkLZedRq0mwVdv+eXgV/etychkl4f0KQLYwdTyaLvBkEDZVTIArzGaBq/RDSiX5ZPMpZtInFk0odH3MsjR40AZiZGwStsBFQKlWaMVByGMhWd8Jl88Ludnc0BePgLEehb0YWZzCmrqceQDoaQJJucI0qbs01Nep7vf4iBsxhvm/D1O9qXRR68jbdEwCzC1PRKO1G6Yg6Gi/FSnExRGMBOpUSyo27CFhAUAgzFhDRecEZUN5T11Sp0zIWUhUBuflche4zBn3jHJ2i671aAmHsSutEyACljepZB1xmXdBkaKydUdDhUyqIIiKQeD2DiHc0XN6OG4qsVA1HCGT9q+g1HrdTDxxxERsUXo/B9Es+xzABChVVydd4olLnwvXWBn26qEn+znvkqvuM1iDmeFnGbiTOyvVebRZiRETWYnRfhN/eHhy1286cG+/4RH2KY1uAIfUbxRsxSO8v46XlfkLkN27eLMfp/sMH7eGjh+2zLz6NAfi0PXr0Scnz4s2VtnL/TptZudGuZ512ooRfxzuXNrFrB91FFztg6YHDOrBhrh2QMn3r2KUV0cz60SNe99kyRB8/24E0/ao6ngN2zd3fPsvZ6kBNvlffyRv1RTq4A9SikXYjPYms6nItctil6tAZ6Ozqva4Un2vYqYr/KFov4jlKtbtvN6eKfLqV7+WaPkhe6gqGkTGZW9Vq5m0R0e76wGgHqozx6jsASJeSzPXzLIDpXvmMywFGjIM0vTQ8z9jpDK831srJlPaoqEro00Wvbc7pIuf0X9c7yZVs1uhoSgsMxNGZC8AHbTvgTJ+GNtEzGUizyaLobhQZDwCGBnrWKeWQkjyL4Iic2SVZPZNycZFnKU81OYzvyo2lyPxg5FbkV19Ejp9rX1S/J7JwEL4VpeNQo51NQ/SHpq8HhyIxFwXw0H0vYOLFM6eNaFrNOYuOiz7QQ4+TBFxpAeAgewBAne/lpX6L3WHddEdXQkFPaKZK3yn+jhOXh/l2NcozpZc4RHXvrB2+GM7cgGC6Td2y7IgTJpbmF6sQ3AHg7EkumrWWPu6amUonKkEQvADAFP1b++Uby5lzl91wFCA6fvbJp6XXHD8F4GgJQe84vkyZjt2m6rbUInnPUYLjMhtKEgaVJcTQ726HXh8C0tQPX8QGXM84JsIjJyUPImjsQH/Wy5rVjki2NusGmERbxVbrxUbPXgbQaDSr9CfgKHQT5cFr6sBer62F32WpLgrIlUOc7+hFpu7bNRXcP338pD0OCKOTRCWlI621TJeggFQp8Kq2C99q5jozOV38raWRqJxas8XFhaKdz52F1mQKzcmP7I/3RoZHQ08Zos4xqc0GGavsjmyUY/iqH2X4jQ44CdA8DK9txA4qcRkLfewyZv+kjwWQPv3kUfDDUsmo7xo7vrCBbnyyA56uIXNmDdQhsr0cDDYKcAOuFPqzy7dv3yl9RJ+VQxC+sK4CT3acukd/gKIIIxtfkeO7N2986XgMuxoBAPlfW3JtPT49vchibLXHEZChkcE2OzsVQ75VqUhdft9B0CGoOiBMrWeHSEot+AfEC2iI8sD8BmZLp1QdydtcX21b66/aXq7zNoZzeCgCODxQqUQpHE3H+/JdwI4hc99Xr55HyE6yqF2hsoW8sXyzkO71QbsfTstbkCLYiZdhK6taCkcKaUswcP1ajfH0+H372ed/lLEetYOjzfb+w0HQ+k6bC+hkbOgqDEn4RQZsXeXB2Ob/Nl7Qjdu321/883+ehdClua+Y+DzM4egRivHoWLPCdwWGjk80DtQCo+sX8yqekYWmuDCqtBrl3vXw6rx4Rf8QOc+C114MOzsbhdlb9QyVCgtTMh4FF/LToMsgRml+OLsIoF6tHYZaGFBMZxkjocBA1Tl5cDhKVe0YZSpyKUUWJReGB3zt5pRPV9unJozSYyB4SefvRC2lfvkDgFiMxpSjPSZKMES0prPmXS+wt2UEpVjsolG/BZAAL3pRAZJSMI4JAVy6VGv4KOAPplM32BVR2tp7HuDrpID5fPei0tfqKIbUk4W2UuYE6PWLtdrJW1G20EcPHVEhnh0Ptprf5nM8dmk23r2n+xewCN/FdBaveV4LCOPhMxjC6OGQzhCj/3kEPnS9iFCKXlL+omauI8XlJxAMpDAi5mmMzrtzCK4jXd5lvW7f/iy0D0gNr4cJS16M4UX4xTbtW7fjMcfztNVZp22eIg+MguAA2ZXKs7+McKhdE3uSZhmK4+S8MylgdGeMAQhr7ZzMsQnKZqpqTBhzMiHKpo6H8SrwkGsWoMp1/ezARvdevlKPK370AiPapZkiBVnnAmXunRm5B7mqL0ZBdcCr+6zfKcOufikf8J/7f7wW44FvOBg2XuSdUnYMtfonINQ6kgPfJ8cAAZnyYHC7WrBwLbCdedT98p7XKX5z8OkOqOSeHBhrHV6vsXqxppn71BqhS17znfys17O+5lTyWNfPp/JapV19wscjuK83NiuKHYrGkeBYXa+6JLv28Aze5I0DbQyPBsXHJ7p1H1TEIpAygKSnOxQ6umYkwGxhPDyU8ToSpkAlBWEcMQKME/4ExBjXrn43dAzNrkXYDk+Pa0y7MZxvci/thEQ6Xrx4WSm5leWAr+gmYEl/JbxiBxxnTCRxP6BJawtGswO778rB6NhOJD98m+87xkzrFfQSJdve2MgTLfqjNyajT6Mfs6b0lLFqtAkcXb92vU1EX/T2X7YbK4uZQ+YTnrDGUroiq07sqAjI2VFdXxoRj4CexuPUC2BQFoBjVw5iZHo/9DzK+7U5LPKlhnUuTrWazqnZueLjw93dAnyuZQ2ko/TtstYcrq6Avb89ePioro02HBmO+fqrtfb73/2ueBdNtTKajFF+9uxZrrMe8DlaTpXlklKlgxhvqS+2VvYGb3DWNVF3IsbExEjmsVdRTZsK6MzuFBobFjJXOjZzEyEXlQe2RXI0u74M3eZn5trc9GzJQreD9V1F6O3K9jsuRydzBrI4BOzSSpw3NH2TNVPqwO6VfomcnkcPbsfxB0DpufnQ8QU7lDW9d/tegUOgTo2Y6Pxa1p7dFtzRINe8zLnKU8Ov+AU93sfuOsrQ7tqlxcXY0wAitdwjA7WxSryiN/zh6D9qyG55/cKAIzuwpTFnZydjY1t7/uxJ9aoU+ZuMvKihFOQRFLEBxkZAkS18hFcGwsBaUFRkMp81nh9/+ikYZC/jc7a2a01VPZpsh/XaytrjBcCUHAo6sBzwTvzCrLdNb+/CI7ut98G9G1+KCIiAEBjMY+JyqM+ePc8inLTVV6/ay9WnufhORaMIwvLictVl3bpzt0Kbv//9t1mznkL9DLiUCSUF+UK5DA6hwGj6jr169TTCE/SeyfcH7dtNA2kex3NaW9tosW0h0HQp74MQRFoIEAj31OTVG1HQQrg/Pf0hCwbUZMIRCrsfeWALC8vt8y9+mQUYqzBqhpN7RoRyTWpVm4yxCamsjTJkUxNZlAgHJSyFxugTcGPsyyo/ffJj5jZYZ7xJEW2+WSuQBhzpfJ2PFqMqclf/BnCGj6J87H5yfERXtEgYKBuAIhPsvJcMjiBgIB6N+idhZQXVkxNTpdABQSk0xkDq0IOXUcA2gmgNeVUiapGS3FtOulPIhAmw5AVQXvL2wLFTDyJrpZS7UH7ey2fPokQ1y9va3oiCojB5dvHW8p4IUxmXCBn7COy8/+BcR9vrHUsUgBbQwljrTi0NymNRS8JjpfjMXUpSpNIJCNIM6j6EfaU0NaAlWQSjztYMECWU+sRhertkzCvaKnQDeLst6v1RXrubzr47LOU4GAHUt+haj67RWYwIA55ijCoNk99rx1yIgO8Z0cyugChDU/PJZ60RQa++UaF1peWCRbx+qRYxwg6w2fX77vRtjU0KhnLRo63Sc5EttGaDgVfje/H0aaXKb9x8EEU51gYjW5pBEmAAnPHc2Nppa3FYpL9nwxd9+R4+rNB51tP8AXOGci/rujA3HzGx8ycGCCgJj5iXuVpn66K+CyQoxZV1cOTUmOOmKjJr80H4JmvFWwNSPMgMmaNQ/KRciiaZm3qJLuIjJkJWFbWLAoZu+SdSVfVWgEGevuizaIG3qzaChiywIk3dvUe2PCp9lp8MxqvoI609jL1Sfbnv+9wH6K17Zb7k1v3/ETD6djfWK4Bk/dFIBA2IJBf1ID/5uLHj8RpvHkWH/Frfz9PPXLg+izddw9g71whrSgV2ANa/Apm+k98Z5zfhe1EhJR7qlOwG9nmROhG5zvGIh50xOmNRWxnGtdOhawFkUkeHdY2h8P10eGIx/NFFj+NMZI3oEIdyV/NWDsTHMUmlWzM0KLCYeZ4EuPzw+Kf2LvfejX7FKzcWl0rnMDa3792OQV8oImzH8DnVgbNLZ4iqdGsUQ7MT5yayht/VntIFHpxB0QJjKGAZuQDepJXv378XYz4WZzvGKyBPQIC+c+ybn9p4cPasbeu9bDrFCxbs7h7EUKrxyjzpNvfIe+TLJh/9xapuOGBPFkAERd0ykCgyweE4PIpjH5sRQgTc3Yq+FzzImmQMmpLbdESPbUV/ASmiG/SfnYD4B9+LXnI+8aZ70eM2FHAM6AjH7BzHJmh4qth89eWL9sP3P5QTKeoyEuBBPg4Pu/Mt1RxhXbVddrfrKsCA70QX0EEiNBwE7Zq8r4QIqKZTRdicgCH6Zx4AmNTZ69cvco3u6LmqtY3e4BSvrb+OLYiNyVhdV18tO2DJhR2h0qV4XTSsIpPhlddr66H9bkXybgScVzlNqA74cbidbmAXuwbwIkYcffV5nP06CSI2kr0T+dSfU1pQ9Fiw51p4xiYwDgrHSZDD/ekamSQ85QxiwF6fyiU72gdHq6YdfuA81DGMG29y3/E2tzCftQWc9wCAWi+9EoHh1+EFuoyeL8c8vCbgIWUpmuy+6tLYAFFgcrIZB4V+tOkQzetM5Mx7e3Ov/fj9j+Fzx0BFpwYQGju6OUid/ANgR2ddoMra2KTVOzUz+KWDTk/jjVN4jIveS9vbbyJrlFouGGLKi6uNycgCwFZCII0yL9rp+5P2fPVlGx6bacs3boWQAqZhihC4BDvEnJrG7G/j1T8vQulR8uFavKfBKInB3lyrr5jOYdwarertNDd9o+7BexJmvH79sm1trZeAEbprGc+YxoBB/WOTY21xfr4tzMxXyugwBnhnaz8Aa7It37ydz4xW8T7hBkoOjnbbuw/xbPKabrl244j8TYyMtemxeCEZv223UetBvgGJw6Pxxvbb/+9//Z/azuvNNto3XN7b0cFRW5xdzvXDGJkDj+roIJ7/e1E9BbKDbUHxaYRrf/849FKoOZ4xdP2mKMPa2ZcFEkEsg5cFB4byoXy+2xVFkVJouoTLkxPySuHmO4yN3TMY6ezkXfW7eRtvuYvy7UWxntSGhcOTg1zvsg53tj6UievXrhH3cY8oFGAJENIKgXezERC2FcEFcAB00SzCxpC4p3FiVCAYc+vEPAJUhx66ZPudQDgAPCYwxkHx+fUIo4PSz6v/2FqUw6s8bVHWX2tZNFSdW+hJwVQ/rvxjNOrIjDA+ZbWzG0+lomuUZOjnJIeDkwCMCAVDls8Rlr4ehZLxDvN6nQ+a14xVuFXdhr95hoCa+j11Y2fhD2fdMdrdDi9AK58LvQFUa2U8ZEALFDtFbSyQugR+AVHAkINjowohVw8hDeU8PNetnURrDvJeiueHN0MzZ8pNTpcjIbo3MjoZ73ayPYmM7W2/bg9Wlgpc9Kq7Cy0mfDZygkccpmtHEU+NgshkIsMBxvFOq0wg8siwAhUMfBn5KBqpTJsDrGWBvyhtZQa18zHfzxdqxTkEAIb/W0uAorBN/S+PXF/RMPCCt71eiif3rhrCzKdomN8LsOXzNGsBHaAh1xPNwJfuwbPmxXb8JmLTbRQSPbDelNj1get5SkWqt8MvUhUclcgYOSq6doXbHAnjKfBobLmvGpL8mft14/zDXOqH+9Lf4fG8XmPL+nurUp/5BziK3KGbMTMU/1gPdgXWch8/85rTCFzc33txJEQNpPE5FgUU4beLOA+RA9FIvLj3dq+tv3ldNNRHSa2Nfo42awDEdo+dxsDciZFYCAhTVwa8XAeKwhc9aojyWU5YpYTxfm/0fY09TuRl1r0n63oRh/v169rIEvRQdVrn4dnh6CoRALsIZxdm28bmm4xhqxxF+iukrbTd5Yes+YfeGGjtCt7HeXRcWpeaVa+p7IGjYEX7AqBvLC3nt668wgHZMhq1sy4kUAdc9A9BOefaJ0khSZMP2uQUfQqgSC2WHovN2txcj555mtcPKlW6saXH1lF0nZ6Wka2AXOdwak2ylHsDBmoa3x4H2MZmLEcOvc5WCSIISng4m1htLXBmcwFwMTk9kTFpVMv5Vvf0NusV0BmaqWPajMMd6rbp0Oi7b7/N9fdiiPuqHkiJg01stQM263wYGnYtES6i4wM4AZWs20DeqyNuRKDDO+SaIzw/oyZvofSnDQ4ibg5gt2nJRg9n515GoNWS2Vyg1OZtbN316xehpU0hcQbDAx/Cb86alYlyXBkdfxi7shugp+ZqcHSkzQV0A07AiUCBWlrAourGY9fwoDIlMrqfe+BvGy70SdsIn64H4AGZMj/KVETvOdmnwRI2BABkAhLA1GVkMVqpcy5iM+hJOo3THoLk9YCX0JEOuha53wi4sSOSXVpdXS3wpw2F3ZUratqi344CypxIooZafzb9KGUHOBU/fvtD9L7mt/o8DhbPArF0HsBPhzqDc21ttS0GyOEf3f0BU7aBDTVPmRtZLHVtnGA7RkUZORp1hFTJ6bWMYy/rgV+7tiH0eDRc6/3lL3/25fDQWMCODr6dYZEf5pXISav3Uq9woVBN2DAGK0NshxECux4YHrvebt683/7iX/x5pb9WV19U7ZdwodwxhL8RZI6gUmwYS8RAGJIAYjogSMoOw33++c8qKsVgKMAkyNAyr0/aVIRACgvxP3n0SYV7dza363Bbx1UcR4ikwngniE9RApWiaTYMUJDn76/FI5lrmmBORgAYDcazt/d9e7n6vPoRAYBTkzMhMOP1Lt7awwC10fb1N7+O/X5f4UxIO1o2c9JYs6cdRNnQ6k7Cd9Cp+QFfkel66qtCmWu+eFV7VRGqGFXRt0qDUpQREPNEW5EPSNtODsej8K6YQgqw8ub5LANjZwbPSJO9OsYmyliBoeOSujRxty3csRcO6HbyAeOtazxDIR0ikkl4bN8WbatWIxF2oVk91GydFo1g5Bg23qdQbbc1fTKKN/TI/LsoTW8UXEBd7h/LUrUMdvMB3PrfvF5/VfMYmxxqDoCHGaRiGC8Kq9qSZKzCtn4Ke9tw4YzTV69e1/gAcsdisZ8KXTc2tiLsitwDuvLT1mUHW/f1jbSzrMO5D+ZhviFaCZtUg1ooxti7dtMRSI6En1X/Fl7MHzVnRt5PKUqGSd8an8Ov9XqATdGJgo6yqcPARdXyPD7S/TweftZqM4b1PY9qMgIbXg3mrSgooQ2Sz/oPtdGJ+VIsG5vP26f3ltr1KIGvv/59XtdMVg1gQFPoCdSLKIxnTYFz48BLQA9eMi/RGsb/qo7K7zrJi4ZUhCzvW9c/7ILM76I71eog5GJM/SJNVqDCdREtj/r81fPj68bgMx7+LmDyEXx16TlAqPuOz3bALPfwlbxWEbGP3/d/1wCCRBtEut3ZuGsnYP75foX98xRxszYMm3lcAcar65hzXu6un/+Cb/K7K3av+8zHW9f7Pmf8XqwIKrpEvj1qDnm9PpPf8RbZ9n2vVZo0r0e3f5y3z3QNhm2JB+AAezpgcnyqo0WuT7Zfx4jZmm+3nMisMw4ZGeCUIRG9JaNh4nZzerbNjk6UEfiQ60lLO78+DFXOZNX4ZXK+q+FxJpT/uhTt5YVNOUftMI7D5uFx2864vE6PivardxLdBRrpbmUfotd6L66s3Cr50/tMjY/5zwegaOZtzM4kdO/ipdyTQ0Bu6T68CtC+jW7pt/6Zey5QdBYlD7MFuOhD2Bl3x8jUiSD53tWB2sapttd97a5WbqDvoKmPDE/kOZ41ICfAevhb3fFADGj0q81EohEyF/jaLkNnOha/GkfmVU5j5AtP2U1trgexc6JLItLVWqSiJln3fOck16p2TPv77cnjJ+V8VR1S5gdl52OhR/R65ByP4n9Rqb29g5LnhcXlzCt2ODpiIDpZxBFYtNYnodtW9Pt2nvhPU1P2VEd+2Y2qR821RSdtwiLrhwEuO1sb7e7tG+32rZvFx5VliePJqbGTWCoYvaXfqi42QwUM792/X3oEeNbQ1XeBD50LhgNqtNw5O7+Ms28e19v0XOxybOXbOP12k6o5o7O7SLn2QnqNdQXrdLo54QM8UpHnXF+kV3kO2n+Ibocf2Gdp4v6sqwCOM5zZNg65DJDTe+z4xid1akzopHYZLV48FwEMDTMGawTMWm+lMMvLcYBzX/WQZUdzz/U3a23t9VqtC9nlErJrIKKMQwZZWb7crHhQ/WDVhl/Gxo0Nt2dPHzdHM9mEZ8MA0AmAyraRAc4GHFWRvsyz99PPPv+Sh2pnocO4ITQe4dVZgoznaYRzIN6aor7Z2fl2fnrZnj9fK8VFcWvyeSuCKErxt3/7n3ONwwJw8s+IIK3neA2fV9CvuZ3cb3lsWfCoqVxfrQwm1YtFQf1ReUdSUbt72zFY6wUuIErGxzUpEwXOfT39Wex4O5mgcKgiceBQZEXka2RkMER9FeC4Ux6n+W5s7oV4021sJMBhRnGjXimn1V9kIsDr5o2VNp/7Q+HOgzyOkNy89ah9+vnD9mbjpyrOx7yKRwFHXdLVzLAhoyOI61iFt03vs54ouv4BzQavZWyK+WNws5gYS9QL+OJt8LQIB6OhFq6YMEYEjUpJRNB7I5QUO/Aj5MnQy4mr11K46eif46zXuyw4jiqlEzAkVQO02pmEEdTXjEfhO6vSunY7/ezqcl5c6BDlJBpYPd1yLQ3rFN2qqYj8lFIwDl4JYCu/L3JCWBlPAme3qEJcR1bYLswA829Popi7gvquvo+HYQ6lVKIozXs8ylMTYKCWFyWtcBpFY/estK6ws/loJCl1Y9cmAFZHWYSP0BBv4qXrUbIOVL/oyVrmNZ5gFeVn/Foy4PGLKHM9eGhuIItxr7M489k6jzNAS1EnmZDSALo0vPU+RSCqJFpprGXk834V88e4XYZ+GgF7vouROM/zLEpqL7xxLbxh48D8wkz4NLY015LaztDKg9fi5Ph0v22u/dj+L//tX7T1F0/aX/37/7nA9HS8csSSRmD0KQjdmillxs/aUDAUoJWqNg4sQMaHz8y9qxWTWuyAlN1iBTizvgDcFcCwJhSkz5C5Lg2bF2sELtkBG//q83l06bl8P//wQ1mf/GedfcY/46HYfUNUxDWqVUqedfX8Xevp93yHgVhfW8t6d7WR7l63y//IQkVao7QLMOUhemStyJl7ATjdvdl6981veDl6Aq28R87cvO7pc26QMYh0+ccooQXQ9k/nagyVAsx7BUDznTJ40QXuVRfMZ7zuKT3yZkNdkSjjZRV4h2AxpoeRwS5qCoS5BhAkrV/d+2ssekQdlyEHLibDPBMBF4txXgscZ30KUIcX+vKeqAog5PrWwRr4W18813cGKyP8++9/aOs7cRTyfaAWSOlSrb1NkfXm9kZ1w3dUFtqq/cUGeG0jcxFRqF28I3EIYrg0Lj0+jgEKTUVX1HzSv+gncgRESR8pRtdJXDqSYZOSZYucZ8oxAXaAn5ev1srhEFGwEwZQtUO7iqUDWkRxRapkSLRe0iT5+O1JO9p/2yajX2cnZ9vaqzfhn5PKjlTRdPjFmYNVDhLel6Zk/zjBMgtSc9ZX02mOg/lL0TH6PqO+kvxxrg+i66q+KeMVjQTApLPOopccp8MYk106RNCjNivlfYBIerU6AoQfROHon9aiO7IWatA230glOqZsOnO/rDoytUgid/QyXed8SjJHD1cLGPKf+50F5Fibkq/oQ3pKStD46QsBBTqPzq0j7rIWakl19qfLHJOGDks3buT1gdLd0rE3Vu7EvmSdj5R32Mxhh7dWFIcVeNna3K60rP5fopnRKNHFdhmKPH2oyJTNKSJJ7o3OkwH27J5+XtLQ5Imur80U10UPO8cTgJMVEp1bDHZBIzxFtz1/8rScSa0z9uKcO62gNzRbXl7M94ZqR6X6NLqBLGVY0efKRrRh2Q1fdK0k8DURJ1NSj3qjqkuz4xNQnordk7PiGGgeLpDBaRifcFD5SOhwlLW1s3KsnviEDqt0e9ZNnXBvjP2XBEFoTDd1kSN5bqhaLl6qcAqgKm8zwq8J52XX6ZxxF0oEfNT1/OYf/ktbf/Uin9OyIUTLJOSau8ad8SIOT4IKF2oREPTZs6eF4Lui9pkCPHbwrUXJQreamQEPiCW1IKesKepYhI4nFh1TTLV/oOeGFOW19mp9rdJDp1AyIBJl8z4I1UnuzhVzMKt6Ij29rl0q5LMT8qKdXZy2Tx49KHBDIU9PDQf4bJcR3cqYtrYPYhSn2tD4fOuNYABdt+/cKWBorAsLXbEiOspZq904A4ZCWz3Czi+ikK8r8p8swtPIhFbUi1fESNnxhIGAVx5N5KeiT0dZeJshzJmhIMTC0FQfY/ty9UWbiVIECIE+hqKaWQaI2jkjVC/UzNsC+HgegPb1AACtGUSyHAHkehUti6KgDDDb9mbXa+c8Am7nofEAWQyXnLk1oNBFPSmo3R3h4t4w33m8L3VxjhuayVwI2UgZEIzJQwAY3ZfHLMJXR1QFENlFdC2fRwtGlUL69ttvq4bC9m4RMOmCqoXIuBTnUkRdemKooq12nxIaxlA4QHfiI+ApPEyoFBPjF8aAoAFZjHjVAdZPRbwBWrmPCBaezoWynu/yG34G1MJf+d3nCJprVoovn5G6/xAedF0gzDW01LiWz/DI3oU3nFzQGwdiJYrsL/93v8p6HbXV9c14ke9rTrxIPPL913/frl8etv/jv/5Ve/7T9+27775v07Nz7c7tm6XUKQwdv6sYFhCL56XGS4SB0JMrsitFmpvU+pk32QEOgOeKOsX9lf72efMBZM3aA2jAs9KGpQnydwGdugaaolD+scgfP+/aV0COgr4CEO4NIDDMGVB9p4r18zDeK7CUQcELf3jw6n3PUWGaLrsO+tdYgCDjyvvW15rUGPI3xW4+1qYAmLHmngUcM7C6fy7lO+bgmgXG8iuO9H0pPPTKLer3Dri4NjDWDdLYfan+zGc5WTWfjMGcrMHV/X0ff1L4AE9/DANwxzCJotrEZIOH7zGw+K76JkYPTsXwmhuHSY0OkPLw7t02GEC0MD5ZUU6lJT47EFnXikRa8jL3dHyRKEeNMZ/JSuV3Bdtd2cB/+ttft/XtOHUBXHQu2rx8uVo71NGb7taPkHICbHd2DiOfhyV3ov6AI/lm0IAaBPNPdsVNGVNggLNxZXfQzIYwdKfXjgKQNBK1O9FcONd2Np/G6HWgM7Yqn7exyTUYbcacU3z79q0ap80UvbFndrX39Qy0w939gKLIadZY5Fzk8WUArqL4/RhyG7e0XBCp4dxXVCk0Q1vOKHKRE6ko6TXtQba3tgN26OTwTnSLTQnHoZtsED15kO+NcHLyvrWUtjNeERD2UKDhMJ9Dk4P9t3VcnzIWjmfxQfSQmjn0Um9mrUvH5FpSaCLwdoZvbmwX0LR5gRPKbgAmgJbD1gExvauARg5e53h1fGiNrk4e0L8N8HBPrGHNpFEjtu3F0+dlQ/TlUisn1dsf/gOcRofH2uuXrzP/1+Gm97EZmwFBzwN8o+djb4z1+++/b47iAhyBaLbD9QE/GKHa/5T0dWUngAonC8gCmgB19uHdZXT8yGCNF8iTOr1qOSFKig/QVw2fNLJs2B/94uft9s2VXC96oBxnO3YvCkQK3qCjSKr7sa9ONNBRoXZHZizkH2jCx3gRaO7qK+nDi9KdMj8AKNlFd7ziex2drb+2UBl71oGtZ1+c8FE7vGdmZ74UyTg6OqhoEWbyIeBApEXEZiDMyFORf/fQsI1BUatli/TuzmYYJwY1RHITIKJQaxRFVFK+IQTcn+8dhKH3A+7imWTBeZKaqm5v7+W+nbcl7MujEqkYipBR2hOjTl4fr8M5d7YV28UzCjg0EXVkZxGqx0+fVs4VxyvaHJ0SRRiDY6s78a2b99uj+4/a82c/RMHsVqRnf/eglN14AFfwUaWKXr9+nmtGAC6P27MXPxby1otoLABMaFuqa3B4pv3il39erRL297dq7nZlOEOQogZepXNtBgBoHZ1wfk7x8nI0zDsp40q4hJ/9DlVXVJDRQP8oEoy0sb4euqKhbd7abnQpOKf72+L7ySefVANLC2+HnKNCfFcuXu3dxsZ6Ph8wFFBX6xIgJqrlsNbRAEL0xqiUGnpKnbk+5udV8eQoFZ3VCUnVUkUoXQsjYtoyhlEOvPezs4us0WE8IM1k9QObakuLN8OUoXGAkLoNdVCvI5AKXauo/SNYNAZzl2pS32UM0jDy/VsRbCC346mORmquHCPEGHaRkf4qqiQshKcAUxhdSLs7vkgEQfRDTVS3Rb0zlNdLsUkRet06AFFq5DrgkjHmdQqwA4t5KT8LKKDKx9etUbdUAVpVG+ZnQJlr5mmNqki/ftcP7ayNDY61lXiXf/KrL8K3Oy1sEtAfj+70vLbOX74/at999dft4a3Z9i/++LP24qcf2rOs989/8cv24O6d9vz503ICKIIfougeB5BfZhA2MuhWTW6t9VUavIBt1u8s8pkfGYvIYAe40LYARZ4FTkwujw6Qhar5ItrWFDN3oAbI8EkKxwOw9eiuFXpbs3w3lMi/0Ctvo4PboL31cSOfL8DEKOdRYC1/c4g88lddxzgUuq6+eFnrBHwV+Pn4Xn02371KdV6BsQKZef8KfHmQVfMwLtEDvOy17ioBP3mPLBkLw4bP61zGfN33XA8PufbVoyJe+TBD5prd53K1j38XHXMd3r06wTeRAQdt90XH2GDBmaDoARl8B9iIDLknfSwKI5qkREJPRNFQfa7sVB8MveYDwqRtRDLqmJb8/iFyqv6nJ0YoF88o8ztAnH/Skx6Vog6/PY+sPQl/cZKUBoiuvAzgBRjshEc6u7+2Y/zUCb+Pg42e43Fu1dPgg4pcxHmRhurLZ/CJ1Ksv1xrmlhy/q0P6yQYQCNzsxT5I72lpVHRlBDNm/IqQoiYMpO9XxDf3AeAWAtjQR50RsHqlH16/3Igsu/9JG67DxEUcHQQfJy3gZybXYmBFv2aiO+hCTUf9/PkvfhE7099++PGH4gNRIE8OrmBFRXPCX3TUQWT2LDRSRy0NWX0qqy54oHami4Yy6vjFJilgtosO49FuEwMwyc6RCfd4F93bHaeky31feMlOWZ0BdkOnzPPtcUX0djf32kXA1fBAHN6sv7IEAFo9EvkTweqafIs80m/6QsaxDF9yuAUibkeXOHHDXJTSqH1TjqOlk53YnHH2R1uKZ9ExylO0WhJBFOmrU2PouYBrIMwGhJvLWuXczz117u/vdnfm/aXlxVo/2Q9BgNoUkHkB7hx6n60m2mEUOECEluNQNj//KhMWvtjaiO0Nr6jBM7af/fwXFRh58+Z1BYXuZE54kY3X0kj/0sCa8MfbKsNQsgKEwSpOt4F18AMeFdzAX1VOFL7lmLIT7DVZeP78edWCo51om2ySkhO9TNkh9gg/0VH4cDx4w0YUJ1DQA8C4CB390PvJpw++PAuRhoMu5UiBsOEg25GR8UL2wpoAgkJh3pC85+v11XxOwWNfjPRxhOh90OhEKQLCJ1RroBQvizUe4a0zvwLE1DjZUWPH5Pz8TBh+rQAMxrkTL2ZqRg+krthxLNepEGUoJw11/o7X4H7vgjodgbBXk/rVP/vzdvPmzUz8oAomCdSt23eomjB6X1teXmk/+/zn7ShM9vzF43x3LPdebJvrW5UrBsDentjtsxYGnK5O5ArsHEuhU3F/31ibm57Pa/nMwU6bmr2ZhVLb1BehUXe2XYZQV34/RRSlY+eiVITGgUzH1DjmJja5FLV/nSdPoQM3XQrjKvRK6BiDq4iN13siyAybIlJFitC2hn12HQJd1ooHJ9LlnCt9n4RhRQB5jRSCEKgokYgHpYUhCKx1V0Au6iTtWIWpYXAenWaJdtTYhVUN/AoMMSSKqLsdMSJDrumg3ZiljPtahCrvReCBEZ7K0yePK1Lq87sZ91UvoLVXryJMcQJerWXM+7HSrb1Z34zntFbMSjEIw1cUBp1yf/QRAnZ9rSEYUF4WJS2MXeNmgDOa98foOdTOM64uzSJCI3p1UQAukKMMXrfD8Sx/M1BRhMYexeB1gKk+55E1cT9RO7yIVxkLBrxaC0QRm3MZ+HqtAywF6OraH4FNaDQ/czNKabn97Bf3Y2TO2sbm69Bir72NUu8NIbY2nrfNV4/b//5f/rI9urXYnj3+Md79anv0yaeRl5X2/be/bz/9+FMpSx7m77/+pv393/5tRYqkFQF9LQz07ZsMXw/HEJS3mDUHTjwyvCi1jDW/1JjDj+hyBVbwSD3yt/c9KKp65KdNGcAFQPSRQt2883W0ZkxdCdiRwvVN1y8wFhoA9IBBgQJ0zT2K393DvetWgEM+kafUPN4E0qSP0F06w8cL6OTTlbr33Qyo7pffeb9+l167mpsvec16W5miSV4rPstnAHnRGAaBnFZNl7Hlc9WuJJ811gKj+bwxMEr6AVUEzQtR+BxM3/M3UGdsDIldj4yjDu08eW0o7OoCTKTXRKd2t+PlRyfYzIKKjAo9Ox59re6EkVfQPhBdd2d+qdbh2vXcI/rB5o28ECMWg4YnIxF/oG2eXq/6IyAuemsxunI3elJkoLz9fGYuel/0WbRGk2vZCymmqrfLiABOOoLetXlIFIMu4uWT1XvVQDvAP4Yf2EJr+kLUHSjhOFkozsB6dJn+TZhH6YqxopOIycqtW/UZfIR36DrRPjoXWMH/jB/woa3Fy8fPou9O44T3tKPQc/8szuWxXdOhT5zh3vDBLTv7akxSaU5haAWGADvRQOtBhjxymfbo0cOso9S/8xE3qxZZDdl59M1+9K3aaYCH06vZLkfO2tOnVSMVWZQtEHSYiMGvxs7AWOQAONsPCFUWZN56BKprJXNZpqxFAH10CweuNtrElpycvG+zUzNtMHaVTKAZWykbYO08gQUdCQb6h9rCgiOv1Op1TbFv3b7dbuYZhq+IuvpbUXvZGnY8QlAb3ThgIkfq8oCT7pi57lgmCvv5yyfFq4CKshoOtY0nZ7HX+EMtmnV7HF0FoAJhGvDq0aVFxEzsrqyXtLK137BBI39XliXYZDrvn0V3SIfjD/WOxogP8IQ1U9vNJsqmtcsA7Onp6MWpgO6D0HYv4xrMfZxycFkBCyU5WijZRWu3/nbWWhrauKy/yJi5ZCDBGRtFg5JpKiLPKnEIffGOGjTpR1k7aw3nCCKoVRPJxhN0BH6nDziHNgWWbpmZm/hSawfeF0bgdVE2o/Gctza2O0MVph0Zm4inMpv3j2KMw5jDXTEfzwXSc2irXjaKC696TulWb4eCw0xvBhSJWi0tLle48LJy3R+PnchkNGAdHdNaIh5KBNp2XMep3Lt7P0w2G8bayiSM7yCT7vK+TtTPJWpHnOOUXM/B3XbGCBXzlh0qOzHaNT5ce/0yAKA78b1/ULO8GCfo+vKoXfaeZswxCH28FafrP2jLNx5moQZbf09ey6Jf63mfMTkvcCoKhiLW0yWeyf5W6HTe5ucWQmB55ovMiUI4DKGfB4BE2WS8IonoKRRNhiwfDxkSl76FzAkc9C0tanXVSGFiQKSKBbPo8t+8CuHn1wEwPAX3V3vlmrwIReqYBiNC8cbEuEmvMcBCzwyKELmC4Cx+GZxS0BFIoevKZ2dcXgfCgB4gjAHKpcp7EyL3mYHrA1kDRfk9tSMHELGhQ+Nah3+/CXDffBNgEMYHjnnSxgl8EUp89PqVkwgUtR5HwfG8nAPncPUu188QncYYUPAUbx2EneuhGcUAPHQFsY6HclLAWUVJe6Nw7bQ9v9YfFmcMRTY6cMsw4xv1ApViFA2MgioNB0zlvWr1EdFFI8bCPwqFkiCgVwXdnvVavsuAszyaUroXxXKlFI1XWh+YHR1baHORiS9+ca89vLcUwb6Mc/C67a69aR/OTtrLl4/b1NhQ+7/+9/+qjQerrL141l5mzfUiunFjIV7nm4ocE/ZP8tpyeHDnzWadifrjDz+2rcjBm50YJfMdiMca2aOs5vLUTFezSfUV1hSoyZBqXTWLLCCZ+dV48yywEYNRYPPjE5j0Gc4CQ1l8ltf95DDgxw6coGCcjRikfLyugx/zVj6Rh/95Iw+KnGGSFqK0jC1fFwur363vjz/8VN/1vnV3D+N2Gc9aw/yi3ofirHnU/SnRfwSYNYbc9iqCV2A517O13sP9Ivn1O5hm/JbbOqJH3c9H8333YeC0VwGyfJfi9Z0CYPUaUJqf+Rt4V1uysRWHKXyrpkXEVwE8x7b4X0QgDpzx8fY5XHidkaDcOU3AI2Oia/7D5dulA6XtOiBJx0iXOEZLwbqa07yWSRcdMjtGA6Bi2MYC0qdmp8qpk4rj+Wumafz6YkkRTo13AAwfKCmwYWiwf7BAAGMPICpnkBWRZgJWkFcaiIFjAAHMOr5GCvHO7WojsBqnazNAxm7kk8i3iIyaVXqPzLIpisUtjVouQIb826mHJqJ2ohJ0gyxENWHOWN/lMyJh1gEgatEHxqt5p4bWehGaq7l4aKRJT1dNUUBQlYTEYaSfHWouPQZg/vYfflN2SXTnbdZBGQW9bc0BToDIYNEA6JGawypdL8vSIKXT1LMyyhxkzqr5Ghd+Ayxd045PGY3aXZ3vlCyEL9htzlbVrkYW0VlfSfVX/ibbXpQ50Utt5ebNqjMUMRR55Yiz13jLmmDmAvd53f2BQs102YCqfY28qDNeWrnVnAZDL88tzocXLsoOVX+to/12jfnqszuxa7BtR3NFDA/3at3JMxBjowfQrrEuGpGr1Zerfwgi0OfV7ifPakETnsW/gjbojRfUWduw4sQD6WC7cnW3f/LTT6GF83p7gwM2Yoe28vmLNjs/X2vz8sWrXDeOTtZWHSOZUgMpuiWrww5rIwM32B3pwHM6W3ROs16lIOTO2rGpeIg90cLJ+soo0ZvoJhsCUHKa8ABeNDa7cXtv3l78Usjs/bnais5780WNN7s8fzyiCOJAbqAtQNUfPLzfpnKB9bWNMGgMcBYXsLpz+26bnpqvpqZy8p7yp/MLXed9IEQuXh3ZRZDqURYLse3+EH7ey0K8XHXOVm8IORWiR4n2BLxEYDDy2qsXWTCn53fFpAuLzog8qMgapaUdQ8QyTB3Dnt8V9hMIoVcgYrCfATivCMvwyESbn52LQA2015ur+VYMce61sw3NOxJlLEJxUak0uz4OAvScz3f9ejyXHgWO7+N9MzQR1hC0rh9FENnM9dfzfgxBaHf+3s6Y/qaNgtfqMO7YZNuJAUQK33ZzgCkLkPcdQ3ItY9CbpIvMGL9dP9A4g87wACc8YswicuJzig0pDC0JKBm5fsqr8s9ZesJZ0YDcR4F+X+auJ5Xt8FnyjPWivCahcLuc1GfYSkxp6OjMKBf6zz+RLkoKv2BcqQm92zCcNKk5V4fhAHVCSFkhgPoMNVpC8NKdDAlQKs3rzMt3p9Kajj45Ks9QRFUtWwG+PLXhsBECr7qG1wByHrdUDkVMAKrdSu6D1oEetYa9Ad6BZBkHY8/4hkfzO/r4YBWyBjja9WWThiSazvhAmggNj5yRpqgq/ch651HRmyiVAluu6/V8pn5G6L3myfgy+pRjpfaiTMYCwqZmF9rSjakAru/ak6ePy6tdffa0ncWz3Npcb//iz37e/uLPvoiRjZFbW23PoqQefvJppcPxswaTa4qGA3p+9slnFRVzL0XLPNvf/O43ZUDten395nWlEAAHkRUnJdh1qtWFM0DJPIPmwUwUqILM8vkaP7kOn9Sc85mKJMYZ8Tf+7oBGXsAj9X+k9R4QBICT6S6a6eEeriuihZcYnQ60dWDMJwo05InvgBFO33fffVeKtF53ozyASIMAPgrs5Tqcju77FF8sg0f+uAKXlGo+6MV6vQMuHRirueT3Dqh18y1Ams9XzYd55nffwTtVsJ8xSIUCaAW83DsfI7NdXyC820XTOKhPnz+vdXmx+rI2q+A1hpVTYseg46g0dtyi48JLUnPTWV9r5kgz95RS2owBGsq1788vt9HIM519tYMQc2JF87/2cZOAdTGwC4ybuQOr1sB6kN+VlZXqE6mHlIiQvpHaEdzS+Do6wXE8joyZmrKbWZH9+8jfUa7FQbPTWod6YAagOi5dy9hLkYqY2fo/FbBz7+GD9ujTT9u73LvaLLw9aY4aWozNwCM7oQ0ApD+glhJ16H7mpfUMp199IKcMcFBEj38X5xdCmwDBGFYg883rzTYQPp2MzuvJNdW3Avl28UmVidpwJgUdgGAREa0alGHUuYrRteSlWnZE34hubcbxefrsSYEEjOE1dUF07lF0ewF06x2K0LH0mDRpbXpSIhDaSe0VsM/YZBWUfOAjPEAHV71heMU8umNvAMP+6GC9srpzUI+jqzT6NV/XIRtVTpE5+onO1WdtNN8vBzG6Np/F4zdv36ryIA7cwtJ8u3v3TtYrdjnfdUi1+m3ZJjZAmYsxqa/20wHrxs7Bp0fDNlnXgKHY3epOPzlSB3yTo8P9gMuAVK0h8AOelapj9/ERmnz7zTeEq2p+d7f3Su6OYh9k485CF+sF/JER9+Twq1U0P44MWRV51L9TDXNIV61bvvrN70KrvnYj/CzaVZteYotfPHuZ9XtWfC64QG4XAia7yFaci/29OHtdPdpkeNxrPmdHJ1rjaRk14JR8jY2MlZ0s+5h1V6tczdjzNxqUA55r0BXq1gE89FLe0Pvf/Ju//NJh0pifsWPQpBeqRicLf3hwlEUIU2SBeVXOobuxFA88AOLoMJ/vGarXoTzCHP6pugIKRKfhxXgOokKzs4sBETvt2dPn8VC0j6DQ39eJ75SJSToHcDkL9/nnn1fIezMIXN7boiw4CV//kBMNCx3zofPuVp3p6ODk+eWFKCMdn1+3hZUFElPbWD//+eftrIyoYxrG2nQ8PfUyChK7I4ciGEKmfYNRXlMxSlN577B9//237XD3sB283Wxf//BfqtB5cnq+0nt9vYzuScZ22F49f1WhX512LYwi1Y3N3RB/KETOa/EEnsagAqNqHTD9nlq0fO75i+4wYkWHal86rzYPyj+LRdkAMBhC2i7yGAMp7LxTykLjVHVjUmWVjoyyJLT6kmF0ip6nUug8CqcakMYoAUoKTPujNM4iFDzK0fHJYna7sLSL4BW9DaPogaJ2RQ2fCCIhyk1i8IPkw0S1i4ghCGNjSLskbWGmcMugRiFfXogwDkcJTreRwSjSgAznJ5aJznVqJ0p4jMd/GRcKu1ZPqnwXrqm6pXcBa+x2XnMmKULhGw1ni8lDM/erQtGR8VwBSBOpzGczP9GCawHQMfm5ppC+GrcY29zA31dpSEqw6omiSPAnmneF+mrXfALAy82jiHC8n5USyzUYaAMLTMmP/HTtfJcA8sC62rE8cy3rTfGOjerlM9M+/+JBu3t/qaK/r2I0XkZBHMQY9Ocm/+f//i/b8sJYO9mXPt9t3z9+1uaXRENnA1R6mjPVKHTet/SClPytKFgR02dPn8Z5Wc29eqrR6/us/9PHj8szZWD1GBJ5ECGSzi1gFmNnV7K0uqhKpRkzZimrSqli0szpCtCbcQfCPqaLo5QrbZ3Pmru/gV3Uk5r0LPCTv/N26MQQBRjk2b1Qq9XpFETOk5L0muialiGP4+W+Db9XSjzfdw8fxQecF09gRm2rcVX6xvdDhw5MZ2yMZJ7esYb1GfNyf+PIO8BKgcSMX8qzolpXY6n5dNGuAoBhloreuUzNDdiKrBRPAT/kuuBP/Z7/td9+9VU1KZb2co+6a+7vOxV1CJg6yfqo82OUAVW0pZvVltrcsBMQoufc4thU+2RxJXouYCP3UbJwdnxWMgMknGWOknloZtIhS35knMYVOawTO8K77y+6GhZdzUU27CJ0VNCtmzfKqUK7iELdY3JqvIzRbnRXhhK+u9tmpueq0bNoO8PJ2Kr7Mec3GeebAKudOI4fQq/7Dx41aS0Ha6MfR0rZy51bd6of2tOfHgdgqeeZjEHUz0n0xRmG2xXJVcyuzxmnT22Q3ZV2Jbon/RgRjk26aLrIO4FDKlt/R4b44CCGNob6iEMbsKGWSzrzODYHAFCzo+ZIHafopqjHs8dPK/WrTtW96DzrjAaaeiuxQBf3rGhdaM4Rwu1ojnD4HG9730vWuaI6kQntmBhvGRA7TM9ji+1QnA1N9vdFRbuaTs6ybJKTSgYDsMK9sUNaVZwGZDqDmT5Qo9ullekvkabqJD80krVdiQ58XzwE2Kt9Y/efPH0Sfrje7ty7X2UST6I/OHDq8PBdteLImk5Pj2es1yoFe/k+8vHuWru5vNI+CahWgiOyZoOBqKQHGuTC0dFaFw2UviJu7LCSIrpiNz8BarV0jgrkiFztJJSZsYnFblLp86+/+n3ZIFk2O3A7EB0Qn89tByCrpXZ/93OWpQhmlelkvDtbu+3enXvtdnisshHWLu9xTuk7Otpi4bn5ADMbx8qZov+zVgAUm1AR+8iMcirj3leqFDqJPJNP4I9t58iPZY2kYKU+nc/KdrHNFrP3k08ffqnthAZsmF4kgGJn2IVkwy3tJL8L96mjUr/x9PmT9vTps1w8Bi6Gk8HuuX4Zhb7bjgPeHBEA6TrgVMTn3Vn5uwEKm2XsZ2enCzxgQFqnt/eyBN+A5mbmy+CWYS3EO1Zh1LBqhCaCdQRtXm8Hua4UkzSnnZBDo5qrjVRa1BbaiTGFcBfl5QBtiAsoKYquCE8W/zDXsw34ddB3Twz0/PztjLVbAM3wxscouu0o5bNKow4GqF1e6Gb9tm3urFZu+tXqRhTP/dria0J2nzgwF1oeGuqvdJHuxfqgYb6DMJZeNATY/OWzGTPRO0faUJC8d+CrdhpFqOXaMQHl7G9ACXCRvsAQPJuuVw0vdi4GFDBR1HtSkTG0NH9AilBSiP1Zo7MPmpGGyc8ZmP6se9aygNpZrv+2etGUsYwS13Va1Kp2agWse1A6nhUmjkBMTk5HqaJFQGXGWynCfG4soOj2zbtZ94W2ckvX7aUo1NG2cvtmhWP1DgsXZH4MW9czB+9RNhhE8a/IV53bFmULXPge5UV4CJkWGCNSLgFdDHLeivKaqPCvjRpq1foHRtpl+JWx01k7/8/YO7BAwOyckaap1FpoqjaCwa/IRZ4MVn5knYGp7nMV7fJSfgLAmba/8l/+LiBXECU83oEWQuz33K7A8PlpvMaJqXbv54/awft4pXE8fv3r37YnP3zfTkLz5bnZ9n/67/+iDV6/iEE9Dgjbb0+ePy9HAtgSlQGa8MKL1VdtNuBsKHzOsC7d6BQPcCq0r07p7p3b1XxTtE9DSUr2hx9+aI8DBOw24vTwmPXBUSArnSENoymhSAp+AGKAGXxVgDavdRGlSGleY0zMGw8AJ7WORacOKFHm9eGiFQe4+3wBEz+zfnZSer+iYYia//KpAj08fCCS0fTdAn/WJz+tiWsAnRWxy23JFF5xD8aoNgwUKLMysFAHqK7G7DOaFytWr+hQPut1jo3P13Ay1Eq3FpZiVANkYpwYtN4sLscEwHNtr9Xr+QweMRmGmFb8u1//fUWxcutygBltTzepTTv5HmU9HD22sLBQkRj8PB2+0MNoPWsorRRWa+Nxbh4s3SzHA4/VZpz83kWl8zNrCewCp4wbQykK3Y3fbkrRho9RygxBDzC1uyJDbzbW8xJenQjdD2Ig96KXByNjYyWvWhEAvJxnhlcPSfMRpZMd4PRIg3FGyRs5ZqjOi58uCrSJbml35PDs3gCr04AlUSEAaiF8LXUm8qOdh/RaF+k7DT2Oqh+XaJFmtt2RSMBxp9PoQHpSKpfu5PCV85qx2XgEdEvfMox4t3g2/GLtbE643t8ZVRFmRfJsB5uE90Q6rLVQGfoOR/bIpnIIwFaqVFoK3b3OoZEa1StKGw3HhVWkuNYcS/o9TmfoRV/UJqzQRnd3PIKnGXfpRqBKX0dZKACRbADp9DF+FIHTwBSwxU8astZpABmXSO6TJ0+Lp+kPY+dMaINhc1X1rDRWjlc4VR8v6w90d+UCwQkRTUffzc0sB9DczZr2hsavsmbBDtG3q89WI0PXw7fLpc9NoOttGD6JYz83t1ARU2eoOmNTNuRqg9q9gEA15KJuddh4eGYmn6crCaEUqWwJx0mUdHJisjYPaNUkzXcqPZv3tEORwhZIwiuzcRAEXKRytXR6f3ES+8GZ7Q34Psh9rNtl+FuWCQY6D49KJfZkLcJzMlJbG6X/rP9QOTx9oZMD+bfbQmyRiKg+dXwdAQzrZaMDfYBvj7L+nDURNlHD3omJsS8hfvUHUhuDg9fDzGHefFFDSERgLDA4/0/T1IsPQaa7jo3hBYha6IMx3CZmRiMEOyHafg3GFkzHLBDOpcUbbTigbKkQeJcvtzvP8QODg4pzI3R6P51SDiedIIUnCS+DxUMQmaDI1Bxo66Dh6GQE4/jd2yzcWcDQzSo+/3B+2R7cfRgPKUh9L+h0bDhKLMyZzzyLAXv1YrVSnARKMezunm3WCDPQ5gNIRQY3A55evX7Wbt0Kun/0ebsR5SYqMTQQr/LdYbzXn7IY++3u/U+jIG4UmBoN8FNBwuDrLTYQpqTIR0YnYgzHM594txm7UHf1KAl9HF9gPhQRY1Epvyxqb+ZOeZyGTnbgCGdD8Tw1ESmRxn1Mk/UhJKyBFEXXA22jhJKrwbzw3DECoaIEFVdq8rd3vFdInUI+eRuPqEdPHT1sRGoEkLq6INufa3NGaE6oPNQBCEnrJTM9N1OMfufu3XgOduSNVPibQayamKy/IQoHX4+yW4+nooZAKHYkayNsDTDpzbYY8D4zPdumJufqAPl6BmA5/Pzmyq128+btuo66DSF9hqTzOnhfevAENIWOhGZ6bipex2BFexyjMtA30i4iCN0jc/O8lIoEAfVSexee6AAmRVEgo4CTIm+UBKxiOqMkzY0xZq0KVGUdKG7GupRqAdMuosG4u07VOUVRimqYf6XEQvvRKJa+6ZH2P/3nf9e++urr9vjr79tZ1q/vsrc9vHe3/cmfPGzX4wjwDnXXfvbsRY1JjeZuvD3FtqIDnAlA6dEnn8RBiDcY5SaqYActBf76zXrG8aEtxICPDAFXeYZ2WmbsBgg41/Txjz/UyRYMpnSwZpK8X9FHc2E8c6lOLjN+zoZrAzV+igK5Rxf9C2/ipfyOVPDHFdhCK8DtQ17TWsD7Ij3Oj3P2IRDmetXHrWjW2SjXwtffa1cSPi9ghPZ5egtg6v52P2PwYkBPgbfcz2J/fKA/JWttHLnV7XANgMtnw/51H8YDH5Ts0D2hB0MqkiE9eLWmnnQm8IcGZBmAqihTXjMPY6jxhxAFOPOrbfsiKwAAuTTc7l5dn0F1QpNR9NJLQDTaKmNwniiu3YhjK70fP7bN5HN3omfV11bPwow/zNg+ZEDlSAQkauIqGmot8N77gAUbCWzc0PA+pjL6J+Av3wcCRPlXlpcrKrQfXXRqp+FR55yo/RQRePn8ZRXGV51j5Ex5CGDGUNlg47OTNoRE9tG7AE0cRXpO2s5c1tbXA2wCsqLfgNjLfOcwQK+imlmTB588CmiJUxtZ3t1/W+2LrLVITp2skc+txSm2umqs7PrU9gP44szaUVuZgqwsvaHuxzoB5ycx0NZJlEl0SKBBWtHzLPqhJ7pS1P/enbuVcnr9+lUcdD2f4lRzfsPj9KvggB2Q26Jqhzq9B9hkfiIg9I1oDTkpW5oxc5AAOI4MEEdXWl9tJsiGrAUgx45WgT8ei84kG4DzQWglOsY+kGVrUOkygC60l8qWwQFEw3ShopYUAW4Zu7UABPG7CDpa2tBwfHjSJsYUuMdx29V4t6f96a/+rB0E+NtVSO8OZpzTwQailXb8azg9tzAXO7rZ/uN/+quq8zoBkOjc68OhwUBljbTkMVd6EdCSTpZB0UgYYPfzk08+bXq9AZjmIpqKWaVfpUkz1XIWgf2qY0fZ6GyRR7qJ7ueY3rh1q2wdOVIK5PSJg9AKONaPjV6YmBxpDx7dy3quFk5Yia3vG4B/BgsP4WMlPOq51Opx2O0aBpCVLs0IGEWnDGZ9tcmQ4VPGAoD1D4Vn4iTLKsEzsj9aQu3u7bXz6A0OboYaftpvvWNjI18y8OWdRjCvUhFRY7XIwrYWhFDrWH/39kq7fdP5YbyvD21qYropnEbk9+cnFYq8sbSU3yOkoyNVXyBUq4iN8XUS//uzk/bi+bMQRkf2rQCGvVoci87LqN1WPWp0YrDjFYkKOUaFN7iyvFh5cecA6g/myB9nOp2dBlAFwdvFWSmoCJiO7Ir5h0b62+rqy/bTj08KqKhV4Hm8WntVkRxRFt4kNC+appjcMQ92sdgd2dPDS7Cl3G6+9dzrpH39zY95/lTRQWDu6IRXzmvrgIGaKqkj23ztiHE6AHQN0Dx7+jILMhhPZSz3sgNjpN2NgGtoh+kJK5DqOhSHsCrBVxOm2F+nZscmqM+j0AosRWgxKoOhgFXYHqi1eaFaYYRBKSpKvo5ziPLyPbn/ve39eJ8b4fXOs1fzcS00OM16up+IGiCuwNFzYLi/3X9wty0tz7fJmcn620HmU9N2nc6U56hmbjPGYjhAW43X5UWU3/BEdVJ2BmjtUomCA9opV7V1uu5PfAwNT07MBWQ4sX+uvAh85fDgUlyZC6G145aQXA8/AGBMvchNFWXnQTGITtjKLC1j92pv6EUg6wSIOADmy9iiX9fZvzNYAEEZALwYmlHOaFuGPXyfl/Kz8+4qFQUE+G7e4E1T6r4IdPCCK11WN/MBr/O0KcY4H7nP8JjU/0bbevm67a1ttt4oduDos0f32x//0YN2cao9iTW7bK/X1sqo3Lx1s1IwHAd02IgS1fbDSf4P7t9vP3z/Y538MBvjDojhTRFY9WgKUQsEh54OE3bslwOFA2GizLWrWWvPXzyvIzucU1ieYejKMAMtNX+QxjyKJuGrGArg0qPAmc/4n0+btm+gYeZdICTEome8U/WF+VB33Xw8RqbSeHkWcMk7xZ/gUb6nJuz12uvSW9bO9ThCIk2VPnXjfC/kyme6tbNj0LVc398MsLVxeXfwqEhVPtBFYvHCx7Ey73lLhNA1RB261z+CprqISF2X1kOnirDlM+bgu75XoKyeXvgQHfS6FLNohtor9U+u40gctUBaFgxFrhlgaTHgF7h7/PhJe/r4absMKJK+cZTNQgzkYmSliqrDO/QzuQV8bBgBMoMdQ6/QgzxnnsMMNNogK3qjXwx4wdV8Fp9OxIF8cPd+9MJFW32xVjzUEyMyEb6y41m6qNYg/0R+tH+wTAwNsnBE6XDROD2jGDVA0C5dsoR+0uCzsTva13zI9aQUAQu242pdfRefcVzZJABOMbUIsYVGVwCKvhDZsZvbsklLqtPSIb/AT4AlUKt+FFgUtZPa9DAPa1trH6LgWUZ5MPeTLXqV8Sl5YOyrRijzqAhgdKb7A87KTQB+m6OspSN5RICKB/OP7gKIgQyMccVHduvJ/AB0eMXn82bpPXSsrvuAWtYN34qCXfGLDBD9AlChDRuobsrvHDT1nuwD+yNQQRcAkJx1US+ZnMXF5W4OASBqsKVuRQqr8W74sABU/i0vLBSIXo+jt/pyraKQQIwMD9qhtY0LHDc1Zerm1Guxc8aA5tqomDsQLVIr8DEx3p1R2Z3BuZr5S/3ZSNcdxk5evS8gQBPgc5FS0VxA2E8BBxF+63Vz+VZF9kcCujh2lf3I57TNmAq9ZHve5W+gbyYOrZq7zvk5ao7lKkCXe9o4B6SqT48IhX5DbTSAsfgy13WU4sHBboFgJUkzc3OVLuZ8Vd/VjylZzgg+67MjNv/QQXeD3rmZ6S/tEKjUTjwo22iFaxl+3o/iaZP4/LNP2s2VG1HWUHIYNAZranKqjYUQCiIZpNksJEHREkEI3bmEdtZIEcnpHu4fVKFlTwzu5gZPm4FXeP02iyYC1DWMtT16ImDI7hpeHcRLZ91eWSnvxVlYdWzJ5fUQ7DjjWo7CuRbi615POHTc348wjrVbt5dzvSDqzAcDEkDgUJdlYV5EV+iKKTA7qT1797YtzM+1+bkb7dXqm4xD8XpUTO9p++qrX7d/9+/+XUDkekDIrTICa2sv25uN1fbyxdNSxnafQd9y2N1B1JQ9ebrWfvzxcRj2JGMnHBXDymcVoR8UAwNdG2/W2/OAVOduGo/iUAWF3VFETru3o4bwmEd33BTgATxR+IRJnlrdmUdFM70f4CZFCC4wEjwyvW7kyAkcuol0AkWaGDL6V0ocIFH4T3EI0dtePR+wbeswJhbS/eKLz6qbs6MghL4vsxY6cgs5i7LZcXvzzkroJrUwVJEEaQ5gtXbpBDhSmvt7b+NBb4eBAdnt/B3POjxKsdcmhTxpJVGIAkahK88QzwEndbZelLMiXukH3/8QIDg4ONYiAUVDUV8AC2ioo1IiTEAFL41yl46/an0hYglslHXO5yi9MqhlpERKfK8zXn4nfIwGRV6KN58DwqoWx++5VgGK/M7PP41kvwkPbb563k639lvfh0w066P9xaNHd9vPv7iXsdipypB+KAWhTuPunTtVGwNk2+YvPQeYiJg8fPCw3b17t5yaX//6v9Znvvj0szY3O1dGSXheSkUkw3ExI6GXwmWbZuajRKppZeZAIR/m83Zg6tgu5C66oBbGnAAyRtjC4UvKsIsudQqzaJDfpXyKdnlcGTl/AUteZqgBGH8I1SOOaJN/ZMoTjSlajoSItsN3/WGcFJ17Mk5XAMv1yQb+96+LkHXrbB1YdA6Ue+Jvj8745fd8WRRCuiAv5c8OYDHSQFaNKZ+3pgyCz1h/r2MVoMl36C4Ap0tFfgRgGWPxT17/zW//ob2Kg2V9tkNfwLh20aFfrokGavXwqrSIkzqsvVpO/M9pRr/J/LwxPd2W4vQMB/wo8r6Wp5Q2/u/NhwZy775cVCZCm5gebB8QcZnP2dwBpA0N9BXvoRWgUCUCWWdGR6sfzra+hAwWUHsYBxolpKv9ZGjwheg+2ldaNnSSKhIpurG02K5n4o4JEy1BWdF4ncy1renFU/g870uxqptSfsBpVEayE8cYYJMuZtztiBMhxoN4u6IjmSvnH8iSNlU+IVrkwYCOBLQyzmocAQAgELAN4xWINIeC6pFzjqs2TPhsL/fu7esJYJkq26GfGNpL7fks3Z1liw6cazYfdFFS6e0u/W6MaAFIVXQmr7u3a1RNbOiCP8kQJ8YTPwEOHGc6kCw6NPvT2GPH72gkToaBwKxUViA8axChY21cyryd9mK8u9HzbCwnsRqm554cWtFywQy8zIbTGeScPLPH6sAdDwjYqX1y383N7fb7338TAPa0bMt+9C7nDXgGUpUCVdo360bX0TV+CnjoWViRxNy7dhTmPpleeDKgK+ttTdQkogVdB+RyMpWdhFT5DlAVOma8aI8Xu15oeFDGZbpl6sUnABGbKLKmrs1mEs3N1W85vq/rtzlfttBacSDKMYvc7QVYeQ3/nB6dhndGQpfw04lImFN+esNzU5F1Y4+djBzJ6BgE0O06tSFDSVbeV6+nDAdfcBTJxvzCfOtdXlr8EjoDmGgSCkKNkYWF/ih+bQ6WlubD8BtBvs/afpSF/lo6bEuNUXhzYTxd3n3eYa1vD7W6oDR7aivoyvLtALil6ryrh8f5u5Moh73c46IK4mYmZ8Kc3Y6ebpfJYKHGm7c+pp/k4zPJ3//udxVVE46cnpxtN5YX2sqNhSDKnVxLT6yxSqdIXdpF2T+olQbPwLlTen9EQWVxKWZMgBEZHGCvCBnDR7FB21zB1RerbXtnI69FOfWoIeBVvc3CSzXZOnyU7+oPdlSd/h3tMVk1WR+qdkID0GGRoig3wvj08Yt8bjtzuIxCJZxA2HGUy1b75uvf10HXGnAqGq1DTLMWDB3DDbQQDAKD0Sl1jErpVaQrtCeoFcYNMzNGBL9SO3nqtM0bUTwohAp06f0j6gb984L1a9H/7G3mWcAna3wtoEC4V5NdSmpyYiqgaSzXmal08HR+MvrqOTCZCFWdAhDuFMHTMkQLEVFGdSw8G54W0GQO1lIx/YeLCEEA2M52VyBLAUjvOLZKJNHxU8aOgW1woPQoAMLXhfaztvlHsQkBb27bWZV58JQjlYN2R0YA3FekIFxQfE5zAgFlSfOq9GLRPZ/pXorxDo0ZzjLhgFvoaRw+X5EGyCC/k0DfoVj9UsCBQc08SzozPv+vaAmwIAEUumv0eD1/94Xn4qOE9RiA83b//q32i88fRFEJxVNW3dl5Ugd2/1KKlPYtPZTCy4pTeZJAsNq7lZsrtR6Pf3ocI7cTWVluN1Y+huozBoCzaAFIZp5dHVg8vcjElMLUOCOl4EQ18Fp4jLLp4kmdd+dXYyjQFV7tQDuAwzsFJrvnVdTM54CZjpYBKLnOFaipiwEzgE7u4jWAhhEU8azv5LXHj50f+qqUJHq7P8eCZ4veXvR3ec+Zo+vWmMhSxgJkkBOfBYZcw8M4rZ37+Czj6s36XH5eAX9yh8/8DmB1pQTv6zVj9pqU9lVKGh/7bo0l1+lA2GX76uuv4pj9GBAzWPU7NhPZcGDXF+eEQ6o4WB2RmltUs8NatFtEhZyg3VnA0Vju/HBxpY3G6enN/D4EmO6sr7eN0Gkw0+gLsaU/GFm8q4P8h1xLVEoN5GXWbSD0PM+1eq1r+KLWmrMYQzc8NNAe3X9QPbi0GxB1rlY66JWn9E01rozxAzQ4R3jxMmsCJJKrkYBNvZve0+Gnx8V79H0Hhnqa00Ecvj8a/UZGBAjoNvVTjiWjs8hiRS4yDi0UgET6qZOr69W7SwBByk16k7HmbJqLcWUBKtugJKV4Nn9XLV5oUeucuVzPxQBjhhKPM6AiVNUcN069eiSRKXoMGAT+XLOLrsV5wwW5NtYF5MgV8MLGcGLOQzC8ScfgpZj94gm/e0jXmY+zBekwslROTj7PNkrjPXnyuPhvJHrV/UVWKg0eGmhfRE6k6zOQ0jElT/RYRmeDV9dAtBsPfh+bHCswsrn1JjryrA5YB/jmFxfKhmo/InX+em29PX3yLDy619RjjcbGHgWMm5sIoD6jwAc9he6iuey6jWeiodauak0zD7Qk0TI2gh1sjqwT2ZPl8cRPUrSCJ16XoteX65/qVjZM41d2nF4cmRivBq+L0YE2g6zH2Uc/0WUZoBcvnjd90OgU4NE6Oh+SU2HN7OwfGXV/jVffViRQKwzyxs7qd6cvWFYq+GQiY+8vWyhCyO6VTo9tEtkUlRXocZyVgBCHRdr6Wrwg9We9n3/+yZcrKzfbnTt3SzmIlhQ6g1rzDxEZnYNDdWNdPyo1TydHiuhiEEJcih7rOGpCcbZU2NOnL7NwI+32nXvt5sptticAabQWRqTpLJ59HcWQhZvKd3gnW1s8bd3nnQvW24Jzqu7gRsanhcV6DPqrAKyHD+635XhHivGkAF+tPa3aCFE7UQhE1Bri8lqUSAyZ2jUH42IQhlvEiIKwqM6xjL5qjnUQypavVUDP475z+3YYdTBj6MucoGRnf53Fa7tRRZZ//19+3X4XUHgtjD+eseiRZn4YRnG+0OtoMZr+J50XHlXYVle3wgjxDgIcbNMWBVPcrNC1Or4zjPksBlOUSOAIFhCGuSnzvFUMPRvvrzyDrBcFILwLZKKDaw0GAPqevimjY0MByLvtNICm6scClNDEWgNrGJ6ycKYdJcCTUTB5kScaWUOKwT3V/PFOKKrbAQCibwyqTRUUFONIQa+tvYrw7YQvbGl+3x4/eZ413gnz91akixKps+R61Iu8jzBrehhBiMKemLCVezAGKEbhunRD5hxmv3qUZ5mxd4WivbVDDD+J9lE+hA4dRVkvz/QSC1jOHMy5oiIRAP+qPUgexl8/Q1xh7opqmDitnEdFOjIvQMN1zUHakhLwWQSKKi0aVeSs1jE/8/Uyut74+Lj6m0Iwh/6sr5C5DQLBYS0jz9U+tHs3b7Rffv4wgh9vP2OSJvNdYX6048GLgNntVMoqzoAO5+q4ODB2weJxdWPSmN9+8234RYT4Xsmc8QOvALgajcPQX38/GzCA8cGsYW1qiXKbiEIRnfYUpWAYzLuMQ8ZVzkJeQxuK6qq4uFOW5vMRyFqPj3RArCpKzndAJXVEXuTN89prbS183i/gls/j/9/99nftm2++KX2EDvWd/BN9qTW/ekaHXf2OJ62L+1VUK695cAQYNxEwa+HlGuc/jrLm4h4G4PvAVT3yYetvjHgQT7g2PkFbVynPOtcr/snTPKTJ8cbf/N3fZr2iK4cdW9Tbtne3C3hwzNCA/hXt5Pmr0yKDZK5SL0W8DwVYRgLIZuKMPFi4UZGwfKCiScfhjY2s+0Wuubez3V5ofRIdP5j1rBn4X64BilzGaLw73G9bz5+34zcb7X10z/volHeR58tc6zygyQ7Dh/fvdrooY6Sja1d19DaQUc5aXieHjLKIsgyDbuKK4UOWdueWumDHxn0oI8cZ76JE1jhOUfFVB8xDuCq2F1nzO8cXb9mgJJUmqlbRr9BFJE1UTFoPXwCrdh06h9D6cFK6iCnQlvXOfUhr8UGuU4C61jKv5iU/NQTFg9a4OCJjFhGm56s+KjbDdYBYehh/4CERPMRV2uO67m3dfU7kp6dAZ3g7n8VDxoUHKx0ZedOGwfeAF3pZZE1kp8YRslQkL+slcFGbZkoXAYX6NgK2owVeKyqZ9THH8XxONBL/Vpf76FjzwOd2YAJg1m57d6sDPNE3bIz7vlhdrbEAsSLQwO3S4lLVWg8P2cRiugGz7MXH9CAeL1qGu9gCziBMYWekNiTOuRUNtAmu2pfk2h0ovSg9b56yQORSbzkBDh0QqpYx/AJwkV1BEM55tWfKGJW16O9ojiJpUqWiWRxt5RpOAJpm/0Kzo9hefDktgnUZngi/ykBhKRv3BHPwF7kF9MxBmtxh9/l6xgb4dg6fYABayb5UOVJ0NH5ih2UM0Zlj0NWHOqHnsMBc7917N7/EDIMf03MYJyxanjGFgth2BOzsb5bRXQGoWn+bmpirwj+Fc/LRiitfZqEY9/v371eY7wr5UkZ6ziwuLdQ1rgUc2YEp1SUff+f2/bY4t1R1PZT/wUFQdITuDCCKEGihoJeJVCajMBMPHUMAb3Kwp2dvswjTmfx+GEIo1JlsW5nHhwpNYtCpydkCFcKEcsG6tNslMpTxCY1Ko/I4NoXus0gLcwshkLBkGH2ga0q4tbHTnjx9UTRSy0Z+NqMgR8cmc42ZLLadm32VelVEyJOwUHbZlRKIcPT0DAZY8ZR0Fh4vQdratLXVrsbZLFCAW15X9yAyNDk5U6A2Kr0MqwfAhqbSnrorixgRHlzLQB1nvbQY4V1LbyiYHB6J5xFAw7C/2VwPzYwptIiiZYT1rmHEARBrYGcIRcV4lYDldcrDdcYDjpwfZ7MED+De3dsF/kpIgRLSk/8UKPKypEMwOcX4+NmTXEdufKi92XhdyldbC6lpnjQvHcjRuDfDa5vbmpG+Lq9JVMZaEgjbuBlUyrnCyKG5qGzVjWS4PDkCobhWJOUEQO+JYstFP8RFolKjt0s51XjzJd/zMF3g3U+Kt0t3ZrHrQ0BVp4wrosKA5fsUCHmhsP2kQNHO1/AZuhZN3Ep0MVq+run7xmMM7pX1UgwPhPn7XgDuLz//JPeySzOf+/i0PrbJS68rGrUjFi/YNOMoHEXKCnDV/OE99Ra3bt4MjXfaf/gP/7EdRonrkTMzM1MesVIErQIywtAuMhi+EGUUAcAHFQWL8uvP3AoMdMP7SMeu6WQ3hU4BV5o2BgB9/O3DFHh9Jq8XCALMMlfKvgBY3vR5EYKKHKF7hAytzbmzVy7Q2tdff13niVZN2MfveHT8EQcOAMwaeLUinx/ftyYF5tw7v3u4tiiWP8noFdAVVajPhx9dy4NBqbFkGF1X/Big3M/fnqI3ZbTzhye6uZbfadauxi33zHfoqR9//KEalKq3s2lFuxHXE3XugFZv1bccHxxXVISRM37jAdCms8bS6cDvbH5/tHIrxoUesE4MYGurr15WjY0U7tPnT0tH33rwoA1VdKqv1vCadYjsHW/HaK2vtQMtcOJ02/J/uB3QET13Gjk+dURb5F5JwnONok8DwOJ8M+b0iH5doiacVT2WgA6AyXqqj7FjeGlxvgCY1Kb6Le0Y7Oym40UNLs6kyoeq5gkvc22q+D52wLzNSe0T/itAnL85vhXNLvEkn12zTGBKTR1wWBmDjNFCyyZwNBnWAgwZXxcxjWHNWBh5D9cpRytPwNOmNbyinEK0nUMHIPlM1UOGP9XiDgzgjQ6Qkw1qg/zUfYCT3B9oNRb6pYsoSlmGn/M5nAnMsc2cIXZMCYighzptZSj03pWzY24eAKGHubgneuGrsGxo0AFdAMu6vIuNqN+z9iKvHLtQOJ+/XjWJlS1CL/wI4OQ+FVHMGI2V7h0bGaxTZtxHCnI6NoyoASWcXJ+t9H0GMDyoLk1k76h23B5k/atDfpbNDmE7nmVORIvwDpDrUVFG6dbQTkpSBJPdBoABTRiAjgCo2A512AEwxQ9kTNQWnTQK95qNcZqdO3z7/Pw4zumrfE+5Cmf+WtYzYDeUkIYWkBARE5wQnbc+HvqLfrgMmA5du/YrWsd0bUDK7gSQyaiJsJJFdI4mid7O96/Fca4sYNYpurR3bn7iSxGsqgEqQcqEA4ZWVpbLsMiB1oKGoDyw2ZmFKLUQpk+E530Erq+asCmUp+zEcS2qm4sEKagmfN//8F3l9E1qP4J8BRKkPe7dfVC73rSQUKw5FBSvnsh230lGYmyiUpaO08FkCtNF3Bzo6pqU+1gUSyhXD2FCRZkYjieC2aVY1CaVgQt63Vh/XbVrt27eKlQu5Mgj3QozLiwu15EwCqX3Az53g6RPTnh1rd0KCK0UTBjHOWLLyzcjKAMBGo530l9nNMwVMJb73cy1ByJwujefREn0aCMcMPX85at85rg+I89+rUdoczrgZqpAnVy1aCCQyaMRsbBzRD1Ct0ODgiKE3YHbPJcyaAQj393d3wpT2FESz6jo3B+F64zNkwDEvWIUyksakMLxUy2AUH/VyYUxeGaYqlJBYWzrFWgS4Qw9oxQU0vf0fIgyGAwonmi7B1KGzqQcimehUNEW9pEC3a6hM76aiosPMeofzkLv/RKWW7duVo1FbciIMda7jRfyITBEB2apZxsbrJEtza5HGBg2nk9Xk+Wkht38ztPoKx62PgCZrdCKcM+PIsShc2/GJJUcM0VT1XXKYJaIEIq8k2dXF0Ro82JoS8hLM5auA7wKERQd8SRhl4rxGk+Jki7jXu93ESvj+8dIC0Pu3m4TUJDXXLqK3nPTHmud742Gvp/cvxM6HJW8UdCALQDN+KkJyYVKGamDcSC6AllNDxXH3l65WQrBdwF0ytXOwv/x//s/ttcbb6pVidSl3a3lTASsjUTuAHJYS1qDoeJhZ+EyPiYxdMrcjK8MQEZuLgAbPumiSgwmPRDFFF4yu5q/WZp/jJX3zZ2h6egbg+TiedZPRPn4vTKQ/oweEoX76qvfV/89aXm8zwgUfXK9miujmN/VovlaGYV8JsPMPX0+n807tc4+YWwm7BZe4c3HqBiXaxeIKz7o5k4sXMy8/cMPIl2+7bMDmdNV5LR6z+V3NOlSkx0Q09/oh8c/1RoqH7DjWRRXvRCHFEmss3NPOaXKPDKEijyp6WN8OCciGsDsctbxzvxidMrHtgkfDfR2ZBqYeVa9rfbaH/3xn7Y/+Rd/3q6HdqKfiq9Po1PPjg/a6cFu9P9hO4+jfN57WQdEH4afjjfW27voxnf7ecaIAlp//7uv2rO1jazveelYfEL/1LJd0TSEks7GB4CGZ9XohIddQwZB+5tTfJTJMexKT+hY7Y20uLAjkk4UgRfdoO+BNbfQ3wtA0J8L8FMuQW8V0A4By1EKn/qw9HOtvwHmae0FAqTG6E4BBa0NOIbW2H3odLJq/HbxsmfKYxhdTjf7AyybNxnxWVEcPN05MQDZcIExOs5B5PRSuCjjfVdjsEbASWWfGPr8bQ7Vw854P47dEVfmyA4ruuecU1roKw0viqYW1lzQttK4mRt7YVMCvVR8nPcL1IQYdkj6PKdc1FxvOGDSEt6qdkKL+ZvrTjcB++G92C4bgujmRw8fhgYHbSfARknJfvSFSJg1Rmc0tLO0gG3WwfwBSjXOIwEpt+/cyncOKmIlYkr/+Q6gRr+trNyo381ftm6wfygAzga3o4CrvbaXe7s2Ga1d6uGhCqicvq1TL5wUwu4PjnQn8zgjswBy1pLDOjhoM8VhxtrtMHV2sjpldKHDAWxBD+kJdejW3BgV9ttRjbYcGUEgGTRrbO3IejmQodvVSTlAqtNg1te3ol9H8t3YdCDsZ3/8yZcmjQCfPvq0EKYcN6GueoMoD4tkItiBYbXj4ndffVVpNEfSAFW6zI9NTrWR8bG2tvYmAtP1HtvZOQiTxBBngCajLwxCKQDGKJMBHtPTtno6biKGJujSgg9nQUUzoEjA5yRGdGNjs3Kzmnr2BgS+ySLMLdxoi9pfZFwI4lgEdVpCuAghT9wbsKAVxUF5PbyBjCPMvDA3XwWe6skwTcxl2w4zIfzM9Eh7tfqkdiRmaG1rc7/dv/+wTWeOhGdnR+TlqKIHvJLNAC11cgNDUbJZZNEWNOgrQ3bYvvmd1EnoF1rYPu3kgPBNFn4kiB6DDARxB4H3xZM6i4IKmIDAbZU1H5EfDMKTnJmZbPq1nJ7Eo9jZKCayhgS/O8D2INdTj+IIi/FiJpEynZV5CJQI2tcukzCB/DowSOlhFAWr1QssC4GReETqBIWO0Sm6Id8X+bkW5pss0MOjKb+bIi2j65BeO0+7NKnTAyilnb2NWiNHhszNLVZ9gMiLsSvSpIjUaaGDBoLq2PSMAUZ15LYdWl2ZMTltwb1LKVXxcow6Lg2/KmamYCt9m3G93T2MRcv3wjvvL6QZnOUVpZQhq8GiJNGrDGw+TxGDZUBZpdkyL0qrgER+Xj1LoX98+LwIGloDZd6hVEVG0JJBonzrD1wY5ZFL+GLm4yVgMMqX4XDdPHmrC/MzWZ+AlvCu8aEzwEc1fvfD951iLnp2YW9gaCdgfj/KajYKT02nekrpfx6vgn7K4q//9q/btz/8ELk4inPWV0BHVGxmbrrqKtT4VYQs3jDlzQvnaFH4Cn6rjia0eRdlBhwxHrx+NOvq1zojiIf8o8xF1SoqlO+hkflUBCGPSkXlM5WuzP28J/pQdXseWawustTa3/7t37UffvgxfN5t66++ZXmvA0wd7SqChUq5psgjcCZC5r0Mot53Ma8DI/XdvEWW3Ithrdq0AmcMi3qbzrh0UboOcBXYy3dFe0TGpDm8l2nXWuETwMs1av28l7+l83746cewZa4b+TnOOh5T9NG/nLqqcczUncG6l79FgtSlzMaLB+DoZqlFKe2TfGd+aLTdX1hufbnxUObwPjKn7msrIEa7krcBWzbI3Ln/oN395NM2GEMODPdEN55I9by1S11E/aJAT9AjcW4XudcA2Yq+AdbKkOf6vw2Y/+bpy+gn/broViC3J7+fFOiUkuOgiIgCuIygh2iKGhy01cqh9HKMHJ4COKS/gRdBAWdfAsvqg0XiRXDIkQ04bz62XFGbjNIiRBwN+sAailgRLyCJ1KBXpaTzGj62ZqIpPidjMBG9ODw6UrU9xmqNu/MvL+LkR99mTJXuyzyVvtiNjxQFOqJb8I5HAW86USQ1c7fzDx8orn8X/eB9/zz8FCigGw2MU8EZpo8BM202nJlZWaPcX40Wgy/F1d2vi5YVOMzrd7O2N1aW291790pepUhlj9gxegLv2RVJ0+jnmOUv+4JZ9eXkoHOi3UcvRhF2zsHTJ08L2J/Eln2IftnfiW6Zm4vtdVbpQL6XwWeetdks4+pSqN0h4LlpvWbDl01bypfQWUmPe7LN+KGyKGVfrld2ilw6zkvZjvotdvf1q83QlP0JAAVg8ln34sirKRMEwENbAXBshevPBLw7qkhAwkbAW3dW2tb2ZsZ90eYXZmoHLh2BnH7q/wnzAImVAo1M9gffbKxvhwcDiEOvipiNda0p7LznNDmjUjocr2ojw3mwWUSWSKkMOnA42B1ZCrqonLc7D5a/xPAK2oW7K+0QppSntyAehQQzYYWId27fqQiXU9ydTM7g250w0D/WLuMdzC4sVsqy91pfO9w/yXXH69gizUpnAnrssPmLP/+XYaLpMuQUp1SlsPzu7mYE9rxy0wgPXECKdrRo5GaXzGeffRY0HaLHgC+v3A2jfcgCvs978xUJ8H1KQt2Wa0idAS8/PnkWbzNMGc9/JYxwa+Vmc36hELjaAqkz0Yq5eJIjowPtYH89BHe+2UmIrAnqYlD/g0LLmq/+8MPTKA4KMgwU5jDmxUW7Q4EhCmc4Aj7Uxng+YZj3YVIRM0ymZmdjS9PAy3b01pFKh3k93sj5UcaqAZ3muADHaYRgvOa2cmOp6bVzGu/30Sf3q3+ZHR6iWwCXqBDPnYLKMpSy17WfUPO29Hgh9gSbonTEkPQdhQiAXCF3irEiAPmsNAL19S7MHDWa1xkqzWijsCIUQK9uw86eJKwzWWMeMcBSAhQv9enjJ2X0hKzfrK+Vwf7000/a+MhUhG4o9+wvZRYYVIaPkQMixqYoQ12y1S31F40BQ6k8SoqDICKksNH6CgnzQKSURcOAVob58O3b8oQPApodaHYZAbgeAAb84iOCUTVhEb5K95bB7gCPnx81XdETnSpiUy93r3t0wKwzrj7nb04FueFEMPbeR8MOEFiJKKY8M8TQgVcGF4jCCaOH3qF5PljRxSpoHrreXj5/XrwnhSy1axwi2CIc7kMhTE+O0SQ13+0NBxm/q9pJO0J/+5vfhl/fV9Tz4aP7cXgu2m+//rqtR0Hw6Ndz7a2drVJWotS2sQNlc9pXRMGXfsiYupqlGPjMhREUJejqwjqQUwA0NPC7yJ3ZduQKj5l5/mCcfbdARGTIfIAv3yn65/d8MHSJoUPPXLMcC1fI3//5r/+m/fj0SdHbZ1yj1iTPAoEUXN6T5vK+aCS6dGsdIxywyHZbD9+hzGsu+dxVZMM4POu6ZCNPxp1+ATK87ukz/raipmmOIpLGoRcWngIAfBbgwpcM54u1tfYf/9N/arrNK7Q3Z3yO3515aDORHW7nJ+/awfZ+pWHUYjLiHfCLPKJ1xtwT3p+Lnrk9NRewdNr6MrmBKIK3Mbj0nAaoKzduxqF5UDp6JOsp0jLQE2AkqhZd+yF651qfRqjRTbtvA+SGapyhTG1Iatds5w8wjPxvxhD9Q2T7rSPIQlcggjGs3ajWrmgghSjSE5CT+2jFQXZFYV6+eFkRDWUXQCZDzFhJQaHz9OR0OXwMmbSkAvDqm5U1BQqkGgEo2QxOgmgQHZzFCO92DVDLluUn3QhIsQdoZ4we5kb2XPtBdLuNLICFv4FKdkFkCZgBjN2f3tFKSYSS/jzUXzGO3a1bd/K9qQ7QZL3V+tAVdBZ96hFOi27unBERPSm3avkTnelN9ufK2St+xKfhY+t8eLCfeZxEDicqSp2JltOsrlaKTkZJmwmHrWs8y6bQCWhgt3h15M+3qpY0vOPB2eZY6B1Gfsg6my9zgc/tVve+EgbyeSiFFlB/sn9Yetpxd+yDzMJ2+HN7Z694l96bmZopJ0JkTZmEe4uAaXXjWEPF/jrla9QNtCh/Utcqai8rBSxX/V/WyrxfvFit4wDHR6fDP+8r6KLOVbZJTZz0JpBp3idvj4vPo7HDH6MVDFALpjnvh8xvPoCtN/J5N2Ds6LSLZgK5gLeIG9oLrqxFZsjjzsZue726kTFyJeM4hA42D8gGoTEA5vgsgA0fAqZqx/Bn9UALLdGKLmLbgGI6ne6HV3rHRwe/hOLVIGxsbYTZgK8MNgpaxIHhreNkwji5Xz2EnambwYCV0RDWcT5DmcD2RkBUFuTk7bu2/nqjCwNGMIA6YAEqt9Cezoyq8G8G9eLF0yyQ3VjjFe6Tsnt3+r5QrYUB0uw4XF5xjMZ+GPl6u3PnXnX/tpNoc2OnLUfBQLxUoMlqGjo5DYAdt7OAKQZDE0IRhPGxAIgAhw2F3JmfFKhms2q/HOHCaNWRDyHu5pu9MMVJBHigxmfHHeCoc3SIkoXt2l8oUuTdu9/0jAZ5vNfteDE3K/cMGB0dEwAdl8/zOQo8KH7E+X0Ybz9KSBfoGNgAleUbC2FA475oi8vzZaxeb76qSBsEfrC/U2vFkA6ErqIT3WYKw/oQT2M0TDpfTGLu6lswc3+UoRSTyKJjnEZGuq3UdjNShPqllWKMYpYWM74CJ6W8NK2LJxyBYRQppNGA3Km5mTIQwzEaRmD3CrDJEKJJZDGAzfW7RoF2z9QmhqOzCNVkFCSeyj1zfcx5Gl6JHiiFQRkCiBQnzwnYYihF1tCf/0LJj2VNpamlKycnxjKflp/jGev7zHe/dl319gxkrSdCMzUtoksDMWDSzCI88XCdhhBepRGr/4yBoScV0uGm7kmj+DXK0tOLflwZ5VJ++UfJZwClvMlTV3TeXYKBvh6aatzq0RWkUsD+8IF8Nk+edGxfuxVltre7VY0FQ9pqXkt5UeiPH/8YRbmXv8fayu1bZVgqPROQKqQfBFDtD+wotHNMdNUuWb3E7Byzy8qGFSUH6gVfPHsapePweynmDszwgoFiaRD8IioqWtIBqKyH9HV4JsSNorHuwHGX8sM7BV7zAH464MO5E4EC1DLByKxoFWPpyRAgBVCmpq0iHv6Fx+mkv/m7v28voyTRmCPEYHnPzwKHtWrSSKLvxiIKkPcyVoq9DGTuzblD57PwQYHlfKsDlJlD/lk3r2cK9ah2JRkL3i7HxdhyLXNxfZ+v2qS6Umfo/cb4A2YVJQsfMG7/9avft//0N/+59GD8j5JPtSeZQBuJ7lyajdyH/9Wvmk9PfwyvGtg83dMubbtV+4CtXGMosjOR734QNcvaMAD9AVLnp+Hj0OhmQMZnP/u83XpwP47tQKXptbLQP6nGH74SWXS83LXLgTq/8Xqcwz3HZUU39U9FdqcDUHKPX//wuP3m2Wo7Ji6hgfkA7uhPVuu8v7yG9/CDtSOn0o2M7GFsiLpEtVHqv/CQaKFMzEj0w+s3bwo8jgyNlsF1ED2jDfxreSSaEHYpwOa7HEaySN+QP3q5ai9jNP3NyT2PfIexMj4NUUXp3pV8Ts3ORvf3BSRqy0CvfIjejwEO7TkxFoeBtvYDca7HorNsvJJCfX8Z+wEMDo5GBw7VTju7JC2+4npROuwAVGh3gifUSRuT4vouYpe1z1qUvsgikB12E/1KzvKejTvWStmArMTjOCAeAJpoIYdCg3MHf4t0rQbkKgHRjWA/DpmMQzXkzQCUd1zix3yP/FoXPEnWHt5/VM7XkydPyskmF6JsUsTbATJ+Dg+w6Zlf1ts4RSyBHzV+eF9Gp+oic02RvFsP7oR3r7e10PQo9l5Lo1rP6JcHjx7UutON7EzcrgDie/m/qDo7eCN07G9j4Yn5ucWsswzNZcCVUp6BmvNU5oaPamNesANg5jg9/EButTFRxzgTALswP9t2tt5UMEZJ02//4dtgjgDZ2YWM/6QdHx6H7xcrMo7vyqKG3x1jhddsQKF/rIsUrDN7t2P/NWwXBFL7JdV5lvdFeY9PbAY5r8i1jNRQ5AsQHMxnZJJ0+O+dm5v6EkN3facGy1BSQqIMIjm1Sy5C1N+XCfVeFuo7CSGcFzkUMDU0Phtjt9Cm8ntPKatr1ZHeFnqK7OJS4fVIlN1JFcjVTrz3p3U2I2NgR6BDikXF1DA5wkDzUAsgxcXw8v4pVOkrncDtZtCN/vRoN4tvt19XQPz02eOKnp2/M3mey2F7sfqilDIPQa+SaskQpqmuySGKbbaiQ6Ojg21jYy3M9ywAoYs0qDe4eeNupbaGh+MRxAg+f7kaMOg4mIC49bXyMDG9HYGM+ehYhDMKK2qgCmahLx7A9vZ6W1t7EYYKKHrPGOdz77CaYvfBim5QrpT16NhIhGYm47TDxtEII1GEO+3tSYRpdqpahLyOYpb63ckinuc+IlHj8Sp4WPp5aTCoRsA1CDPwKaI4HkMtuqhGYHBwJALPgMQ4RJFQEACmXimK7ClH4wAART/u3L1TBY2AkWvy4nj2vkcqh4Ga/GScO8UX4xZABVjZGm89eb/SSIMDwxWqbR96yuOi6KQbV1fXcl3GMwYiRo45q35d+UWhI5lgrAA9xcyOgHDAsXCzdKY1vd7fKT51abori2gCjJfn16JII6YUZvj1PDx5zOmIN/TuQkuVgIqPShjIrFQaKTbD/CgwlgflXz/dpH52z/rQx7+vABWD3X2PEqY/umiQe3hfAsZ/dnkx4PlWyRDDRlEWaIghsBmlf8A5fBsFmIazdkBY7c6KIXj69EVofdFW7tyNopnLGN+HD0VWyTIj223mUAspJanWRhT0YYCYncHPArxAWopBjZCmmc9fvmjPA8Z4eZtxsBg6JzQAYZSm4404UVL7lSqK8S0A9hGMdlGqzNPP0BJvUMwePsvrpPhD6Pp8ESKfyZcKeJXFyGvWorbe54maogU/PX3WfnqSMYdUFf11j4zNV3yrollRlmSD08A4ozmwy2hbB/zjM3heSk8qWdrWZ0RhMpIat0cBslyjwAqeyE2kb/1NV9S65nXrbQ7qsvAHHjYV0U1fk/YCSNSr/PXf/317FmPZG71nzOrBrPdZ+Pt9QK26MmD6XUzSZQCSDVCX8b4Z3v4BJ4AAqB3IcDKEaNb7yFefyEv4qS9GZGZuqYwJp2IqDtNQdIsjjy6B39D/NOCtIgR5n24GCvSVGp+eq3PuTqJjOXu94ZUpUbisweuN3fbrn561t3FqlaDQBdVRPGvKwIuS4ztrq25IJIreq1RuaEjO1f3aLKK5NscMz9NX0mZqlIGSiENod72iYV0E7bzSgmORXdkY6U4pdjQXiSRQZBboxU9e1/bCjkC1c5SHdJmmzZps6ztpk8J+wKyNLMpS7LDciE6vJppBNqL0+kOxQ47kU9uL6fDu6TtZi47fBQ/eHnRRMGvJpjC+VXCfB/7A02q06A/fASI4aF0xfQdS9bnEMMCRqJR6P2nN2jwVx1pDXyCM3lUXDOgBYJxhpTbOjDRGaX99wQAMtCN3Il50tpqpSSnQfJ5ex8O6D3SbiwKecs0QtNLjapD1i9QTTQmLxtCA4mDAhv6GdLyaL3F+DVlv3ryZa0+288zXTm014h/Cszt7O7FVmtd2Z2aqNVtaXopNny+wR96Mw0HiNj+QNw63UxiAnqWF5Yo23rx7OzZpqgD/XvjyuvrkzEn/PAXxsk2cMU41HKNkShZGH8v5/FRmomH85599HqdWI/S3dealXbBKkyZiHxXq48Wl2LrRXPPu7dxzWjPX8+bosHIEw1uOLAIAb965U6BMZLOaB7NLWQM6CIYCVGtTROQfCNOaBUg1Z4qk99Gn975Ux1AeXTSYD57lQ3afyIl7j6KbmBgLgRYy+J+1qcmF9vDBZ21mfinMOdv+7E/+rM1G8I7e7uTzIbI0VgYprHtD406h5Cj22hlJCA+3IzzdcRY8DWFVykqxWvU4CaqukH8GeuvW7fIceESff/J5AZuRIPOQocCbsyS1QDg+2o/BfZEpEdaDLPRuKSvCcbgfoR8YrTnqvQUMjY5r7zBZwjs5ORtkrNdKf5i0v/LQ0lx1kGqUROQlDBwFF4asLu4BPJuvX1WvG6HJqQjyzVtZyEFKwGs7bXZCf6XptvpKx//jqiVTr2MB93a1EdhoL1+9Lu9A2J7SerP5JqDpqOhGWGzHBaoIB4G1i5CX5AieSnHmd/UeQp1SRWP56VqYwJlkDKQ1dQI+D9NOJKmoqtWKsKlLkQ/HDNZCF3XbfRkNYNaOSUpDfynejujJbV3atzaLNgCACIOCWU1aGSHKqcL3URYVMQhzVkuQ8AVFVtvtcwP1hyKi1p1nuxWl9/z5i9pZqgHs/OJUAQI7XqxRpSly/R9//KlCz4xceaEZs7NCKRnjebP5OvM+yRjVnh2WcACe7zO/twfSbOPlwVGee7ub4Y2tzF29ja3PCmWBhSx4nsAqeQhTlZLs/ogJzd9XAOzq4e9/+loHKroHYFXFuaE5Rczg2FnKMDKk1S0+Xy2AEcvD42KsgIr8Uh7wYIzu/MJsFY1yUDRTrp2N4QnOE2X+9NmzqsO8dXM5hi0OR2hH4TlmBm8zkNfiSK2+edUO8ro0HUCgx9hoeOfls+cxfIzUQE3XZpvDgF3e38abN7VNfe3VWry/taq1Y2Dxl4hC9fvJlBkI+oJCFW2iQFGCPKMOfYJOlD964sFq1hhDpC4kFyzgZv54B0kpeN81VvU3eFF0ayAy60QNn+vShNZMmD+6jDHOgIqm+Z0uqDYAMeRSD/g4wv33AAD/9ElEQVQ0UKyAQxm73KCLyHUGHI3ztfrdP983P3O6epq/iFjVhwEB5lnrZ6QBXXkt08uLHZgnV1IT6mO3ozf+p3//v9SROdJ0QIw0Gn1VbRRycz3frJ9NGqKEYYuKWlXvrdCHDFbaPfdTlxVxaOfHmUtoo9yC83YtOvRanBJ1quNTowF8XQpOBO1d1vYoTpx6MNftj2MbYtfGDOePvr88aydv49SeX4afpkvHOwru68fP27evN9pZDOBJ1lGJBqdN+o5ukVartG9oKcohMjQRQIfGxkr+RX2k1fCBSNL0bHRUjBWgoQ5xMPJtnVfjDFh86bYO7GWsMf6Vbg59rY9rMn54xP0YWjpDGwybh1zgw4fr7Ze//PN8Vjuc3jqhRC2uGjyTHh0az3MiugIwHI69Cdgbzd9jEwEtAT+h1Un4hlFmw5zeMhuwkWUunnVfzuNkAALeAfA5Bx33dCUHor7qbzncRae8xqE0Xt+XkRFx04rmynmhQzO90jneB2zo+4pmZe5OuQAYRELVhLEXNkCJ/Ndu1FxDjZxaajwjZVep+XxXcbsHmldRf/QwnXkUfe3IQtFMUUJlRAIJDvYGLmQoNmJ3cqV26+7dzO9a2wrgA4LYKC2bRPiHAxIFbvb3HbEFVE1W26fPv/iighZ13mdACnBogks3FouXEEzbLJsArVW1Uco8gLvBkTgDMxPN+amK7/cPd9ur6DP24fbtW7kH51rttCOBDisiJl1LpzoC0OkSX3z6RZVJ2LWvxOiP//iP21zm98uffdH+2Z/9aTDOZ+2f/+pP25/l9U8fPWo//+IX+cyftF/9sz8PD/2i/epXfx6wuRK2uax6W2vEtnIWrZuggnISPEwvqnXXJ7Mn73HkAMh3+Tn6MSLZu7Q8+2VX0Kh2QeH9QBHLZKrXUhiEQhWFsLPgFz/7o3xmrBD2dog7NTcVQl+0b77+dYj6XQkag8BI3gwhHz54EIAzHELMtfv37gVlrrYXLx9nYFJiJ7UYChczvlI+QAohVajuWKL+GC+5X575Ye53HmCie/ireOmzc9MlqLzv8fGRCLV6pCgj8aUwEm+kChMHu905jtYBJm+sLOYeWekoR7Vqi/M3ogBGi5hAhZQAMOIIHp6Y11tv5wF3RiTAIcpqEpPlnzDmjXhVA4O9MfQ7GeO7NjM+l3kJzzsMfDmLFTrlnsLxG9XqYrU5A+1dFIoGcvLa7nsrjCTtSjAgcQBHMWp5NwEsQqtL8wsVMuXhWBfnqKltUxSo1QPFrTZKZGhhcb6MmzQSQdLjSVM/kRG1FoTGmqkvs2vUeuu1QpFYCwCh2xnpnLbuOCYRQQKs9qo2PkThqfHzGQqncuARrqHQkCcI8FG01WS2+OJGxj9XQEmdmELInx7/GKHR6HayUq5xTDK/txEWHrzwf2+AwHoJHzDP2DOiWqsU44d+jOnObngkysN9eViKQDWYdFqCc+wcGfEhEqpA8yAAzDmgHy60xZBCEIWKtx4DiCaR/z8oeROjCDtT2z3+8N7Hh9+v/q6vxFD7O6QOSIiCDRACFnhBtkE7ziQ3L5DVFePbQBLvMt9HSd4zmfSXqEIdfI8mMaDmaCerhqoiyLUjKMr98U8/hs+utYcBudLKZbDD+7qkixLWuZV5f0OdSIyCiZqXXZTzk9MFsigK9XLGLNLioaAYsAa+AOmDGG+NYhnY8uRjcKUTgJ6P0Kc8bTxrDj4D8GitIQqXV+v+XlN43xltoEj0HGBTD5b3s6bAayhaskQ3iFr8+h/+od1/9EkU7+2K7HXtDwJWfCYTks7Eyy4rwgDoFcgyltwHCJM2Q8cCXHmKBImaeSiCpzNE/nzOKoBW5VjkO8C6aEUYp+jl+taJLHTrbmeYep/wftbnev7OkOKMiFqNtCcBzP/z//If2/rGRvhdbaVdWN3OMHwl8uGOyhECS8vAq4nzs/gu/9SCdT2xMr4P0U1xGKWSRLjmo2/uPbjX2kAcz4ARjTino8+qPi466PxU6mU/hskxaOp6A1BzL/wxFoPSO6CPH1nKveNMRkEFHA3GQJ+1v/n9D201wH4/c+b4iMaIhojI4UlA4zw6uYtYHwWAjVak19pX7VhkVXQAbUUT7YKvaGZoo4bVGbVOBdjbPyighsdFv67KEsIonZHPXDnE8zMBcDHeH6ITyElFsHM/u0rv33vY7tx6mDEIIPxp++zTn5fjCYj0Xx+uMgbNpm8srcQQL+bzn7RHDz5vt27caffuPqwaZkenzS/fCki4XSUcImTaHTh8P6ybZe+iGq5rh3+BqPCO9QMsPd6H5tpk2Eikv5W5CFawk9XnsQB7HO/YLXwEZJED9C+wHZ0nc6REqNpUZP1EA21Iwqt4XLZDREcUTHoQn9YuyfAhkJzh5MqXVQumHAeN2CN6iRMuNSYYMJH50td4WY3WjdCg9EBkvC84geO8cuNW+9kf/bItOwsav8cWzN1YCt8EbGaNlBLNTk61O/dWYqMGs1ZDZc8U3KsVdrSQ+aytvir7tLy8kDGxD4MVURzM2tEP+BmNrK9TTjSFHc+1LoIDroX/hjPOOzdvtfmpqTaaz4xnXoIdbMSd2NL7d++15aWlNheHVcmMtlHjsYWCET5D5n1e+x7Hu4mYrSzfKHsNcE+G7wSBxgPIp8bn28zUfK41X22ZHJf4KniG0z8/t9Ac8VYnOkRWjBlN7dq/1tBjoCuPyRoMBpCJiNNBGzYIfPb5gy+lKyz0nTu3s7BOTlf931NGHEPzQDAZAXFw5duAh7/567+piNHJ+3grq0/b4e5GbY3XJd6240hVlFNAXSbCu3etN2/W4k07jidEDvEqrJcFI4CYRZpQry8e+FCAXrBkPnM9IGkuxA9w+fHrMPGHMII+HYMBFbP5Pq/vVkUAgBAeBUGgCO3SATgUTF7VdIn26KLLY6XAHCI+NDhexbHqwITeFRJOTU9EicSbyFx5vH3qMU4O2vGpHYbvs2gLodG19tVX37Xvvv0xgiOMGxB25JDYa1FCmF2T1Mm6v1SONCOm1wdty/E0gyMSDWH6mSD/WwXkbCjQD8YOGLs0gScCD2yiJ4UhlVjHSkVoKLT/P1H/1WRZlqaJecvDw7XW7qFlRmZWlmjdjQEBwwAcAwgQwAXNeEea0fgHyF+Q/4N3vABpBHlBMwCDGQ6AYTd6uqdFVZfIykoRWrjWWvN9vp3R9EhPdz9nn72X+MT7yUUxsHYo4U65nJVAAEKsKSIi1CkOIAPzYhReBe5ueQR6nhD2zsByZAUG6ELRJ6XUCBZhyf1D5405G41SOy/BAdhJChdj5810bIf2GjStMmqWm+RVoQcWobMKKSS93Hgz36++iwW2FaFzFot4LNZXwEnG4vxRuSvaVlCO1tfaZPPqsGP5EQ7rVRo9NaHFAiE4EgYYaAvzi904JqYz1osoA6XB61ntALDQhDCpsPG1yr7MnTJFh+6dp5UgzK8FUOynlwpeddr4H7+ALEqxgPoPXx04634HJwqAVR6LHkMUd6dI5mI1A3sn+wfRlZL+AxA8sB6cp+ZN9wUs0I0QOCNCZU95ITMveY36xQlN4N2zWF2//s3X2b+e7AlD4DpKMcL1ZL9yulQyMXBYxDpJS9Qv4Jj15Za3j/JJtD7B7wQXEGHsFa7IXtTcsl6dd6vLczIW9+GVAnIiKGoacpPMEQACCoEzIcLTPBftsM4rnIc2rUreKzAX/swftdQ8S15nEPGc/c3f/l37b//Fv4wA26zwwI9+9EVobDBGWkBF6N16ATTu5zb1P+MNPfPMUSLGWoUW+SlMRnmxuj0Hn9QcrH/u1e1BRGnG2WKAdWEj8wMgyRH7CWj3llC3t+ZZ1ZKhKUnASAuIcvbkWe7/D7/+qn31zfdtP2tiHXg07T+ZBWiWggi9d/liiC7rHN4ppR2+ZqQxCRg88ik1zhY5wM89ASPjuY7Sm45SOQ6ta/eiIo18rjPu8reIx0HknfeyMkV7vaGrody7hwUfWXYVvv30z/791h+wsx+D5U1A42/frbWbE7OtT3uTyDcggsInVwAwecF4EM86siUUE1k2WjpG+InHT+i1uqqHDnma5A9XhWCmury8Uq16KHyykxGO/qTM6C0lHcK6Mka0DlBNKfSjCALQmY2MVBx259bj9vTJF+3zZz+LkrwLQ+QZZ6Xf6J3J8Zk8I9Ze9qrGnc8ywERiCjBlTL15/0bWoK9/PM8cbQtzixUam8z8h4cjc0amQ3Nd3g/QL5zNw83LRQfxjuA1BonCNjlD5ProWPRLgBE969u+mxcvoLUREUD3ztIF5D6GEfEivQPgWhOgs8vBbG1tZS0ybrnkdvFL7ksvoC8OiYpqhcboWq8bF6/3/QcPit4LzGc1hGiNAcgVYuSF2tnczvdW8ZSoi3Nr5xeXYjyMVp6XLr6zMawXlxYrF1V/uenM8+Hj++XBnxyfjB5fjByKDgn9zUbOPMpzHz641+ai61SA88bb84HIKJ4qYfkwctY4Bmvknh6FztSdiZyfi6GwNDfXbs3Pt+FcP511Woisn8m6kmHzoRk8gg6lSk2OjVe0y7xFkLIo0fHRV7m3dbdeDKAypgiu0BOZ1Mk4qQ5YEF97m4y7DCCbyr7crDA2vgSQuya5ka/RMXLhF5amowu7ULH1pnc1S+dwITvlBffef3DrSxtqM8VOxVBfPP+uPkQIqHy08SSv5qv7ASUaB0L/P/uDP4p1cLeU8NXpVSapFb8yd2Xxs8VMGIelq33D2vpyGHYgmyv0p78NQpW0HdSsV1eY0lFH8wt32hdf/H77yU9/v9AopTUy1FvnVvJ08VaxgHjwJHGfnR5mIQ9CLDcDVvJeLCMJmY76ALqqakd/qutcn8VhrZ0W8NTxeLQtf1htSp5Pch/ghedOo0L9wXRd1o/n4CgLnTEIyfG6DQ52Hd/fRyCdX/ZVeBHxjodYShFcif/HCqKMarlVh0xVuESyZm+ssFsBXqfZ6IkAlrEQqWscBwQMlBVDAYbgedsQD5SNofz98uWL9vLV6yIAORWENpTNBcv1/LGJq/CGsCIC01JDQiohzwVsLd5E4QKflEYpkFKuASARoHWUVYhN/p28gJMz/aIkwHYKp+ten1Hnb/lFwhjAlwPWuZApTRa6+Y6ocszr42OOOZotIeU+lAZaGxlzlMNwu75xEUF5lDWZKivI/EuRh1YIa8oVjameIuy3t/bKavK3BRjOmtk/w8IIr7NGOv6PBWy/ev225gxUyTMrTwaFGSXNKvRF6bMW66t+5H9QRH11r5dS/OG9jyDMmvoqQPPxK9cUBsi4KucgjEooqw6rjs4DQEiUfgT4aGiF56WrYXLPzNOt8izUQ0AyMm7dvhUBvR3AbZ/HSrCu8aZEsDqVYCjrJXn1V7/+bY2Li30otHoWmuSJ1PoFv1fzzPD6WugH3XgqJbIQwTaVtXfSgcRegpjyB/AKAORvVinhxqtJwfoi8AEWoKZA1A8CrPKoKKbIkVqyXO9Ipo9gx6etXdcQlpAL4AdSXUyz1Fe3vlq76K/33/+L/097Uwdf77Z3b+3pSXv8+GF78vhJld3jHfftwr9RXqEH1i+ZoXhncXGhqgxVfQqjs3YBTjyCLsvLlWfztvIM1N6aW14DMt08cDnrpRJUyDQUldeqOWp+FhDKFcKUlV8Wo1FoncAeDH+/j7L8r/7r/2d78365vE6VQhABrY2D/dQCiFyUr+ZZvBEqkAs0AhuRnUACA4SxpCJNLg8D8PpGlNbAzXYzr89ECWrxIh/q17/8ddvY2i7gom/hXiz0kyhLaQfWGX8pzOFVRxB7qyvtMu9vHZy2Xz1/125/+mkbmRptx5ENi48/b09//LP26Reftp/86EdRpI+qMOrevfvtwf2HBTJ4WsbCr8J51oyn0jMAcUYQ2Sg530rJDaMwixcyvt3t7QqL0T94uWiTsZCf0mQoaw1spQs411jbjd4Y6xPjU9nH4Xb/7v2KcIyOUewTkZG77cWr5+2rr/6hPX/xbdE9DxbZtLGx2r797usY0r/NGLeyNqvZM+OT/jEdeT8R/XLV9rZPsr/CS5dtO2PjUR8ZYSzPVwHDYsDZYPbuUIHVUWRk1rADR1rqhHeidAEb0QTrMRGjkb4CvvApQ998gU79H8klRo/0G141VakcGR/7ddJh6BFtStz3nIpaRU44zsm68vbwOKJPn+lChQylGNe5FhB89ORpeGK2dK/UjWoWnZ+uc38eOY4NuXoqrMkZURj5E0PRg/Ky0BFAEiZvF9mfwfAQ2SR/OYzettZ0vb8OqM84Q7cL4cGpyfGAqui1zJGRJLMYiO6/oVlvdGJ0WF/GrTAldl/A23GlLh3HKGEMVZunzAGeAkZ5Y6t9SOiHoYNogDgyitxCfzyx+8EjWzs72cO94nXroqApix6Msle6itMCH7unCk1M2EXopKd0PI6/szMVCWKE+OoPrQLuCj/K4RFdptMC/WYfdiKvyH+ykiHlnFagv3dmZvzLrFO9KYQFMsjV4U43yapGySR5M4YGhd8g4ZvFHLdD7NNz0+03v/5Ve//qbYTZVPvix7/Xnj59mrXv3PEAEHfgh+X37c3bVxkgL8RFFuUooEBX7uNsVneEAQU5FKJfWrof6+dWiGgyhBVBsLmWBekEGze1kBzLH8Da2V1rW7sfck8AarRKjD/55BOSvYtv8wRlDMOj/WH6ncoPOz+5KIADEMh3ONjX14mbvLcL3+CBLDBFp8s6j0R4Ps/rL8EOBCIuuTbbO0ch0P22trEb5jaGIO6RPC9CyDNsiJwnFSHT05MRFAESmf9Xv/62vf2QsccqoEwABUnqFOqbt++KOQEo+Ti8S5hNOwgbLo9CR/9Hjx8XAIPKD8L4PJYAAwCDyQEh1hYgiYjcByhGBKrChOiqOSsglP3nQXANEqvPloWge74+MhRhqK/AwXVTDcutTngqiZbYTwDeXrpbCuEw96akgDlHGTm8GxBSkACAl1c1TOeAdwCovFDGHjrg2h0bm8xzekvYYmDqWMGAMKq2JyqfPrxbaedh2BGgPvfC4ACw57PcTo8Brr4ICAfqTmafNpszJ72PSal8CZae79xTa4zROi4zJp4QIC1z95qVqfdCiRlHx5Q8Qz8wptddm/sUCeU930rjCQreWjTMm2QdXUTQnhMWAag8RBf5LG8PZQmoeD5m93RzI1CEZzY310MHJ8Wr7o0n7NV8lELXnPW8jClhi2dPn2VMN8MPh+VB5DEFkgz6kGCKAAamjN/rnft+ro4n4d2m/IfCa3W2ZMYLrBfAyTjxirwGSlKCu7Gbe3XVJliijFQauU54paoQ8wfAydp1MW+rn57tfUno1rPrxZWf+UOKQwi8ffPd8/av/+Ivsm+5PvemGJxpp4Kah4cRpamjCin90J48edI+efJJtUX57PPPq7nkg4ePquparyVKBu2G+GrcBcB+mEt5B4zTa+aT8fvbntubspLRSN7HO5SVeRq7kHOFnsNbPIWV05WfgzFG/oc//8v2D7/+uhpIjhevThaYMkcgjCIRrvKa5pf2TjUsxcl41LqCN863foRDw7wlvKwaOWcu4eW+LNCNjIsXQaX06xgg//av/6btbG1FruyUZ55H3Zx52ckDXnJ8sL2+1bZXlkvp3br/pO0cX7R/+a//p+bA7tHp+Uwu4D/ATnhSbqq8WeFCsoMnQCuMx1Hujpv75Okn5f2Sl5MpVdL/5NRMNdcGgs2Rl3ouchttAxEUGw+/b7pHhS/6Fy6zwM6K1Jn/1sLtqq6en13MGs7kXvifbhGG3wttHFX+6G9+8w/td9/9KvyyWzlEKrx7evrazvZWjNAXbXNrpfTHwUEAxakTWI6ziXlg/ifRm967jsFXuYY3YpzmvjejbAFWfMD7tRiZ9SAgdLHCalIDjioUSx7gx4oIoZnQAWBP59hj8plXm3GlcTUgps2FfakQZvi4uhRkb+kd8huILs9NaMX9tWzQYqrzvmEkSfKDBfoci+c6tAhkfZwXGr4X/nC9AhzGxFloG/HO3+raPVVhRtbCmcgKIu7cvVstJ8YCoOg5/AGAGSNQvx2gtqedRcYdFRNdu9c2AsAYw6xR1Yt+FtgGoBgwkYMqgR29BXveuAoIDI13R7hdZY/nMrehkhWApgpPxv529lB/OQ3PjYVMqWOqQvPmjZY6LBNDJDpFMRM9pwimK4TpdI5584wBT33Za/RXfe3yHuOTjKN7GP70Ucn/Wr9OJ3hfFIaHS6ieo8p6nFavT2k1N4N93tV97ZnP6uognQN9mHPv7MzEl8I1GJKVAf2qHJR7ACRBjyxoiZmqE8ZHwnAjXMM7UfxZiIPt9rd/8xdZ1NMmVGZR5BD97puv2stXL8LsnSdMA1hEJGygR5UqOcqKC5sbuvI2MkbhTmjUoq2vvQvDUJybbTWCdnnlQ1koFS8PwaysIw6b0pdx7JYQ44GjqN8vf2irTu4fGG6LEWCsi5VY9/ruUMqEnSq9t2/fRwmc5fmnJVT0VEHMuu5TZLdu3SsBcxow6DMLC3fDdFdV9ru+utFW1zai3I4iTGcqPEvB3rsfZgqR6059ehrAF8F0bmOz9TMTY20zhPlXf/V37dWbd+04wAET9fAYZVNV5QCwmENICJHs7++2b77/NnPvAKGwICuLO5XFqduwfA7hCFWSgA3h8THvhTD7WCFDWbLG8Kp5UyrABEuDpcqqJhwoAgJSwqu8DUCP2zy0V0pFjN/rwiHHGU/1Ogqd8DTojSOfg6UKiLo/EGQMJ7EqWcOsFmdIvnj+Ks9j3Y1mPFF2UR5CxKxUTOsoIyBVk7uzvCeZ1tml+zu8nydNRctQ9pjgAVJ4RVThqoZ07JP2KvV6nmd91rNfrGZMm4FJYAvN3QwzAEwYrsvh0rIDUKw+U3luAVzMl/X3e4HG7FeFrX5gTAIZoLN3dtu8VYFKwuUtlovBA8YL5QrrxbPqfL6BjAnUOs99JcCG3etewsBVWZXfzVEeydLSXJ4rrC2sdNopwCjb7py10FiAlnNCGVZfff11BP1F++SzHxcIWFicCxhdLauMdW4cPGNdyT5vVQBvaEmbFscaaYgpPM1iAxjJh1yS5+d/mbfmy+dREPmr1gLNELKWl2VeEszvocOIoW7t8pLwkTCea11ABqDFSIH8lEh/WZ93jXlcBnBZn//pz/+ivGCaywJK9pHlLg9SWwOl9S9evIzi6DxlDInD0DtZpuO4Suu18ItrHeNDAekmz0uEZt2HkvRt3Y3DugcXFn/iDXMrgJxvW483rA/+NreygrPWLqQMKSReMMeUrQUA/b//2/++bcYYBEp5INwP2MD3QjW8ypQkeeanVg72ixeMzAT6rDMaFKJHx86rGxwZKFoLFRawd0qENhTCMGj6b//2b9t3339Xa0ax90UWD0o6j4ym0NxPHsuHGIHbuwE+2e+xqdlcMx5Zu9beray18Zml1tM/Ul5CMvFCqx1zrnlnfOE3TTs7kJDf0dzCQlXjTQXY373/oD189CQyfLr4Dl3zfKlEr7MFs6CMOd4ZCo5SI6eq6SVvTfSR4gDPgtb1cTwJfZ+f483ohrGZAN3xah+wf7Td3r1/HR2ykXUMQM360C+uBTzlvB0dbmcfeDQl8/eG38m5ziNJvlTBCNAVua4KmeenogJZpwLouV54rvYwss7Rcw8fPc54l8pDZi8Z3WSZlUKzoh68nKhFTpe1IjPsrUIk4TG0j56EMG/WcTpdzhgFzxgm9/sj44G2ateRdeSlorPKCMz9Oq9tJ4f8TXija7IQr+NJlarysslxOcNPPnnabt3VAH2xxmXt6Q+5ySJM6IZHH8DaC8CNCVK6QJqOghcyhdd5mPEcOd3t5VyeddkWA7rvB6jq3QW8S5JHy/b8OnJOqxXFEHhBq49L54v2qDTuTmPAu94bjn4T8nv7/n15t4FMXnuyGQCTc2qtVG5qC6IoTIeDej9jrTXL5zltOBJEhfB115g6cqVL9Ktn/WPEpgAYI/0H+Z7vDpCFtzNuQHst60FXnxzT2w4Y7+QBjIMHjUnupC4B2q2U9zv/ehcXZ75k5SkhVkEnns17BUgQyWL2wkgPYhHdcURPb6zZo50I5vWyoPUVGh0fac8eP81DbxaB3gzgOTvTHJRKa9XnhsdlcWG+hDtvWEBpeWz05wD05EAZIGHGI/fuzeu2FpClZYAEbuHBWtDInKUgdS00bMwnnzwry6rvpsrAgfJ8La8uV1WNPJwnn3waxP+kFIjz0+7dfVhCkhveOVVda4nLLLZS7w7Z8h70ZuMIl5u9Q21leT3Ccr89ffqsLczdzTqNtbPDAJxs9ljm7kR0IMFBsxTss6d5XgQQy3x3z2HWATYRuFpYDEYYi3m/fvk+yutGhNxMGCqKOMTu/EPjn52PVRhiqnXKOBzqWy7ubLqGcO/ff6hcEZWCv66TCyKcIhBUWWURwsCXtW/CSgiJd48bljJiLRAsqk2FyTovBWXTCU1rqujCGnkeokRKmBfjsk4A9iLOrJmwjTYRhDKmF1pGZPYU8clXArztqWNmKKP1TTkfqyVsVpfXcq34edY768FC3InAeh8lyoLiBQBWtnf3c/8IqwCr3a2DtvJ2JYJAg0n5g0MZV0DbfoyCfb3FDiPk5dTwbmWMma8ESb1kzI+b2pyustd9EWaxd6NkASPCCpMBxF2+jTCQFh4UF0uYLCu6yPzd/6OiLgGZsWSzSwEbM0BLgBAuQqqEMOY1HgLBvYrOsrY3wveX+ayyEu0L+jNu3pU6tDtCIXq8/ia0JOcrSrHGqpVUxgmDq4hVLUs5TGX+BA63/bfPX4Y+rtsXP/4iBtRw+06/sNAE3uyNIkPpwCt+RqfmxEIXPn/06FHR/tZW13ImC1M0BjrhbqoEsPdMc8uP8uLxFOatoiFrpxhCGLL+BvbQV9bZWhB6FEKHg7tQuWpq15BNQJmKQuG7v/r7v28noQNjsM6EYj5lZes5wkVdBdd2hPS79jw097sYW7/77rv2zXfftt/87us6Kuib/P0i77HyP8TAA8J8hqdBHmXxiXllXLlxASrzcf+aT5768W+hY/P9mItjiT5+ixoI2/Mkqlb867/7RfvtNy/a8Ph0B6Byr+Lf0MfHcyFVuRHOxXN5thQLhov9Aur8ogDHWqJRnlae9pMfvNuAv3Y02ZjWH76qfxkH4Pkmxun28WHbD78uhye2wis7+XszssvaA+N6yh0x9EJ1R7nHm8jvmwEwsw8ftsPrm61/WKWiNdDKIwAkNMYjp7GlKIeJ+51h3Xm8Y9zkGlVzCqCABgYf42Zhdr59+vRpGXbkB88fPmbA1mHLkSVCRsB0haytwdBIeboOj87a4f5pOziSbyjEN9emok/6h8ab9j/OphV9AaCESW/0DEXP3Gp37z3MHquqX8/yM0QViGQ2WeuJ7EumnHXg1YihHf0GwDla6iRr5lgjc+aNrGanGRFD8yoypC+GJDo9Oj7LPo22+3cftCePPmlffP5F5friEfL4PEZ8FEXlAfIAmpOKw63oOWAQHwFhETEVghyI/KQwC2RlDapiPrKn6D4fJnYYGXLdeGB5bBicnBHoF/9UKG5vNzsa/got2ZcOGGhsPZm1G88Yl9rjx4+qJYacrb7cZz4Ayh7xPJJ/ZBljYDqfEe5UVclLpGkuWqVD8G1GkDl0nqn+jJ8OkjrjNW2D/C4isfxuueT/5GSXBmTdOIPkfKvwln9VQC0YRG9LOXUK+OjaiuJkAWanY/iH3vAOT/iNzF0hUXneo6PRFccSIOuZwCIPsXXGf9aLc0eaBe87DBRllOuyv/lbKJg+4BxiqOO7Wvt81nqSA+R9eeSis4+PtdgCdDtAjM7xFVoGYjWN53mmL9yr9/GDO3WAN6uLkIXs9aDh/fIIMihrUC5mRxm8ffOivX/7MgPmLp5oIwFOP/ni96LYovxzcQ9tEotBfpUeNKoMXEsQYCIN+LjMJc8Li3SWznle36xFNOmVgKPsZBbtZh1Zo8xVT5aLS/2iurwMClBTv7HR6TA+AtVV2RE42kjM1LfKltm5hYxhPoDrQy0KgoNWlYRXZ/WxiQqjAg/GVXlb2SwJw9UM8yJWZhiEFweDDoXBbwZUIUyVTw7yHg8BSTaVj+IQUKG6kRD5aizH75+/KuTeHXvRtUGQjzI0OBbwctH6IjABIJ4BXgIbroQV8VAC2jvYc0CGckDMPGQUP2ZiuQIdLDONbJXKlgcp1j4lRaA5T62SWXP/ygWKlcHi3ts+CC0FMBOe+XxZPmGS8iL9oEw0wiyPWtYVwZaLlhLO+7wGdThsXquy8hAxL5u9DA0XIdvDjVgI35XX8XWY4zhK722YUbXnRXnxECTwtRtQtcZTlc8A0IAsPtneUYSQ/cprvGU7mxLNuzFVe4T85O1yULFKOXxhvkqsKXRJokBFKdTccJ/VlMmdRWjczD2BJT3T0DwmZUwwtAkVCm4uoJjbnadCCbmf9gwjsoBYYvoPYVSvdVYri1FvIsvQCUO8VdZRrjN2ikjLiKusee9FPpd7n2B+fJBr0GuFxSLiVTgCAxlW8al8CwDZmaZoHlBi6QtZ6+lFaROQI2MRDNnHF69f1Hqb/6s3bwrEE2CeUyko+bLXADXlSVigV+58R6DICWOlm7tv/MezxnNg/6ESNNmFDTrL3hrbmw5EURqtwAarsr5qHcE4wC//D8+XV8nnswboTwiCh0bu5F//3d+3je1dCLju7V8JUr+bh/XP79108mF0WusXGs+aoeNqSBxa734/LYDLK2F/8qQCx3jA5/yNhoW/KI88oAR7zTM/y2OXzyvwyZWhnQBx86m5R3rmRUUlg5EzPJ5Huce/+td/3pbXt9tOeMwFLHnhOkSLVwEUIUFGIWVkrF1hTV7L9Z6heSalgb+BwOoBxxsSICAsVYecZwxDUZgKPsx170R39722FyN5N8plP3JlP7yzm/svhz+Psk9avUjO3wG6Qx/nQpPho+3DvTZz907rjWI+7c01WeAbNy6rGmxjbataIpAZktPLqx4lZxPkwRjjNlmbe2cZS0doM4HGGH8MOoU6D+49aA8ePYy8nmnzASbmad9n8rteaTwHtloRBQ9VSCTfwtSXbTJK+DLG2ebOQcnT3qzF6tpmASneNcpvenqhTU/cDt1n3NEFAwM9GV/kY8ZWLZWyZldXve0P/vBP263b90ovCRnxOEuJcYSNvmt6aIVrCgTNKgYCMoGygMvTsBegyZNNnmu9ZH5CkY+fPG7PPvmkgMZqwLC96E5JOC/vGlqhgyhtgNQCKjLS5Po0+8X4ln4gdMm7Zh1ERKoPWGQczx2Z3OXQdaFx4XbPVqmIL6ciG24tdOfvyj3j+HB0n/c5YXT5P8i8z6NPVt+9b7vR1RvLq+0k8zjZCwiOrDmKblnLa+SxSs7DAD9HGJ1kDQFS7zOeRYX0ClMFqH8WvaCFidCzHocl20MQ9JYzFOWUuc5rK2urmf9VyTjAk16bmporegLoy1ESXqLj8aK1gk003CX/gNv9zIF+Ar7IRvxkbfzkhHAPHjh8WxEmq1Yy/aroJdsQ2op+zRp3Mg8v8/L6RLFuaIbM4sHs0hDcZ3QoYPFoP2vaXx0hNkO3nAWKcvAtPX6avYC36Cce3d5Pn977cjpEzAsggWxuXlXbeVtdXg8BjWWzFirmLpGO8H/z9k09WOKdEme5RG/fvKuqmrFJnd8328b6ahR93ssCESK+R0fHS9FJ3h+fmslcequ8U6hRcz9MQBGrcBseHQyxd5OWW6WaUiWPkA5i293lXQoYCLPJkdJGYWR8tN2+e6vAx2qsWyX521HIrIi3sYa+/fqrWlQImwB39MT0xGyby9x5ByYmh9rE1GiYrSuNFfLqqnL68mwVkhIos3ixSoUvVPLJOSDUNROE5GdmRgPOJrMRASOxVHcjVPtHwlgRxCSQnIY6kT0bpJx3fTOEfAz4SjIM6MyzWA0AUpfMzNLTamK01kX1oWpLYE/BgiIHDRiBwVuSjSOwxrMeLAW9vIBeLn/zZTn3hwDFyk9CoFpe1PmQ2UtViMAYcEeAip0Dun4voBcACnyV5Z4vpErOs5y1gpCQOhlQjcEvA6jevnob5R5GyeeEh371q1+2N69ehSa2A7A/RECdR8Bth25eBaCtZS+j5DIG9CCcPR3hdjMWNzevnmjO3RqNAOS+LqWc56MpFUPO0eTS13KBFwyTcZcDmrw3Vfl5dtpGwlieo5/cfoQe5QqE8ASysnpCazfDJISg57IG0RXQoCluVb6GqUvR56vLEeA9i7U6Ki9LWD2KOqNDo5gcvQiz8WDhXXzTCZGwfHjDeApihYZuBvgBgaxx38ZB0Vf4LytOYADQjBQvUdSOBnH/DiACYgcFdli4hPxFhA1gLA+xP/d7HiD85vWbMP7V/x9MWs/yACuiQAsBJaEfwjFk2faPHSFyI8bQwzYnHJHnAweAmzn4BkLQt3mgp0q8z8zM12f9JLD8K29a7mFsXpfxpnKsOmbnXvKQenIb47AOnAaRru3Fu3ftm+cvMiYesAiHrIdQhfvXJmTdS6jm25p5lq1CLdbe6wCWUE7UbUCNfMMoz+wV5cPjwBLu+nnlGfk2ZgAH6MhDK+TGG2tfeH7xCWLsgJe5d2CMAVeH+w7ciEEmeby/QnF//rc/b//mF7/KHEI7ua9iEknpQPN2DBdgRP6dsJt7kndliYf2RiO3AHEtQRitN3v6wpMDodGhWPXjrScgfiAAqS9grs5pzToeZR/XInPera205fDHVpQZoC1/UsGFkO54jMnBiZkorau2uX/cjoGwgNPXkaMHkUk9MaBHlhba0sMnUYry0rLfmd83X3/b/vrP/2376ue/bP/2L/9NW/uw0t6/etNefPcitBYFFDBlzOiBMjwPmBmO7JNXq4oVnwqpoVXeZjmtvECUqXSTR48ft08//1FX5RYgBUyNxVjejgEl6nAjspKhU7ls4amlpTvZx6ECT47PuVv5WbdLTghL48/FhVttfmYhtHrZ3r17U3pKywiGq3nZQp7Q69Do9NR4DDpe+uPMofPOolahpsPdrXYRYDY02BejQJf9s/I8oQceJwVN5KZWRciX11kD62r8mXE9cxZu1kGPNjTMoyi1B8Arwy+ATquG88uAyMnB+ixgoxCp87DHSAwtKNSZiKElgiRPS0RK3vF49rY/dMOYv7iMsRH9qarwOLJPzy7RJY6I9dDFZuTj+spK24pOW45scFLG+xjJH8Jv/t4LwLqZ+e9vd/3rwqZZBw4ALTD4Si+DBaKXe+WLyqNyVuNMGTfDE2PZF6c+BKhtbxdt+6mqXuskIUzXVXf98OfY2ETx7PracnmQ0Y5oytW1XMX+6IYYI3JTs84atqq2lT/Ia4hfGaNauryKrqEzOQsYxNI27AnOFzWZGB0tOaa6GXCjR3iu5Jdqi0O5keEEh4auDN1MutaduFHt3IUaf/hX3rFcwkkU2hoJz+gLuhCQOBp9rj3NxHj4zaH4GevE2GST681wkafbuzA99mX2vYTQVQbFQqC8hwfHs5i32o9+/LP29NknbTPKErr1wfEwxMwsl7lk6Si7EH5fHkyY6ghrsSuf7Fhp9HF5iXi0eMRYAdx2kvw0WZV79vjhw4CjsZq8pDsyVhPW/Z0MdH87xBfEHaJBmCozuP0RIAUDhLDKNLFz7t1ZXr88j/XmoOgjxwq8b69fPs+1QeMHjlfYrdCAGPTi0mwWZDgMJcYvJ6qLuztSaXOTx26orP+tagkQ4g9h8IpQ7pdZ8M4To3qQAo0wDjADVrhJxbTHACSMEOW8vrpW1UKTE5qOUjgOCl1r794sZ77i2LpBj4aZxIy5iEfhokpaBARVqELjQOe9WKWsHL9T6NNRjku3bgXojpVyjsouIoTozQvw4skor0eeLbwhFGS99dbibevOPAvdhTjNoRg9BGUvWVWlmPKT5c+NykM0ysVb7yuxlncTxJ/nC5H4ev9+uX3//bfFYLNhGiBBWBLT8Y7JtXCKvnm8efu6FPPC/EKBjBuxcv3N0wdM80RK4AZOy1OTBRfKuxEhxkMoH6rCkpkWi9DeYBSMKmygapQQ5ZGwZoSB9hfyNYAnCeEsS95YILELH0YB5/8ATeQBB1vNl+AuwRGwViAm68ooKes+z/Z8i/nxp/+AgBvhGApc6XKWud5jRVlvYKZAZ647zbpjrvKGZSwEg8/ZB2tjju4GxFg7ORDGAVxZY0qFB0uoXRiH9axpoT11FJFeb9fZTyFvng/j/Mc8t4zJCRRyvayH13gigHZVhRJzgQeAsUK9mTMwhz58fewV1oGhH8Bk3rc21tZVLFFrworlGaHUvVbAK/xEIFLK8vEkP2+Fl759/ry6YlO86CkfqnsAxdYCWCmg9cM/b9qL3hhAAGYHfrvvChFnvtbF7yVc83p5X3KtdUT7vsqrZV/ys/N+Ztye3dvd33xqOFGKRpJZ5+/LyLqbZYxJKq5j0MJr/+ov/6ptH/BId8Yla3g1AIx3W8iNd0PrBd4LRUd+Whf0wvM10KeiPHPI550LK+9TkYsDhlWlMhSsJ+tdODUTakfh75cfolijZBUBoVWl/sNRDo5xsQ5Tc0ttJAbcKh6JzBiLEu2NwdP6ApACfC7xSdaXDBsd1hB5rf2P/9OfR8ZpPHoY/jgJ8NmPrJESocWNkPhVRRsYGvJrgX4eFzKNIQx8UeK5ILIksjn7XQZU6Er+EH7TkFcOr55UTx4/LXD5/ffPS9HWLmfOaIiRU7Iwa6cTv2IVIJzekVusYlFeo33W8gdN84IeBpQMBkjpAUVucQLUCQUx4Odmp2p/GUdzswv5DINNjmIAfNZ9ce5WedfCtbk+ACTP0i5mZ/cgBuZBDD1NZaOQIxdu5N6HkUGAgP2Zne5aEqla1zPLGqID8wbjyRVyRt9GkQb52BcXN0ITo+3u3Yd1P2szMzMfXp8pcNsTEMSAIFPPwvNk3En04PLqSslQOb+q22/0KWbpzsKsFiEMODSe9bI+IwELCwGvcoudpfno0Sft0dNP29K9uwG1d7rDt6N3KwTfVHjfqLZCWjiJQpDZ0gGcUMOhoRBkLSCPZzAapJwKtV/Z/+mA7bHsvbGi8+51SfUqsfsKL/SFzh1mzxtGr8rjIieOs2b2mxwtWgm9S4MB7NGGQhA6EHim+3ku8TKjmizlFZM6Va1wfBEZ+aY3rEluWevCiUFGyCGk+4DQvFNyzTdawlP1Fb4nS9GwrvyMOoVzHAV0JfmiCAegzC1KZqyHL3uf3Fv6kqfBog4N6ZOBOE8Crk7bXphLJ/P3H96X9ToSpEoI6OhOqZ1mMZzaPhMLYyGWyJNHT8Ok2k/Eosw/OV9yAyrhMoPVDkGl0yfPPi0PynIAkuNYWD+UrMpAuVqEMtcdxC6PytjKao4wZ8EBYNx7o9lAHeqzTm0099Bo714Y1kHXjvlRilzhop6B9uD+4ygOqPqqzc3NZjMOI8goawne+2U1qpyzqOXqD7ADtICpym3KnBGKUt2NTRaU4xomy9sD1J2G4FWwIGcWAzfoVKypOg4kAzyKlXl+etX0mZEcznU/NTlbVlolqQZgbu5sFSPxnAk/AG9HWQ8WFEDF+0KYITJEwcIEcuW0TUzNtIGhkXYzRKu5oBg+gKvdA6XQ5fPoARPhQnAEfLAQuIkBMAKD0CqPRAgJ4SFIiawUBOZCmCyLKpXOOpq7I2swQXmfwmDyg3gfeeJ0d2fp3QvQ4sUT7u28QxoS5l6Z5/zCXDEG7yLiBbLMT5iYVSqMzA3PKydEK0EZ2PM8Zb5akwhpdi7jTkkSyECqPAe/s6CcXaYyCW2ZA+FsfYFr+yxMLK+ujuEBxiIQATNWLgGVDzZ+QL6vyrsInehRZ8wEgf2g+N27QEX2nVCz6Pj7I0hhKfnyqvWkeChCDTQp5+ta/w6gdNeUT6n7LWte98kHASgGkDuxIPEZkEBZ6HnEi4zvhKIBVHyrGo0hwTsg7+c4CpqiB6iE64ITCpwV4CjgJFcmgCnPILCd9SZnzgHQDx8/rgpERSDW3fx5z3Jp0YBxFkAz5ggpQlifro+5U+ZXYIwwsiZ5OCHJ82AsxkDiUepvYhRVTlTuWV6u3KNCqdkNa0tZllGRv8wfKPINcPmlhGV++q71M558xrd8oApVZv1UJFduSZ7h2n/8qu2XMxkQ/MM/f9tLV4kG8FJRnICmSu6BPHogFrY9mJida3/9979s3718U+AJbwH+cvDq9IfQIADlswwpqScFyqI4yCL7YwyWJAya94SchKWvKodUOJX3ETDEv9oMqGTMZNtogNb03Hzrzf2YFUIg1nskht7i1GSbDH9c5LOnAY2X4afBABhG4b17MZpHdPQeaL0DXb/IPnt5fd5+8fO/b7/7+tsKdw+Fx6YDSORhyf8Zz/MGQlPrG1vtxYvX7e9//nflWXWCCJ1gj+XIyB3juaCcjIdnEr2jY2svhOon5VlVwVmDt6/ftN/+5qviUXQAnNYh/pm6XKBqoZC1lVOHbsk83vezk4P26PGDtvxB/tFJyYXjUz3KnCebfYosERJGQ+jYCS/oQP81bS8+/fSzAK7popGzk8tKur9770mMkvuRLwF8AWqdl5Hh0oEZIJ5cPQxAlo/Z2zdclciMT7m5DjSX2zYVHXIWHlVhd+fevTa3sFCJ8TyB9x8+zHMetKWluwXAZvPc27fvZryR8QGGs85SzDour75rl1UkoYXDYWRW6Dl0vRf5Sabw1FT7kdDAcGRFf+71MODq6SefB1Q9aJ99/uP26Y9+3J48e9Yef/Jpm5m/3Zbu3G/3AnwnFhfbjQDboYAHnlMATud5/cj6AsCAbGCbYb+1GZl6nr2LnhOt4kVSUKcK0FzRLUCElhidnzx51KbGRjP2kzYp2oBks5f2Q7GR1CFriffRA1k5FwOBNxgfA1L2m1EG0ANlWlJIvKcPutZara73u3CmsC4AqoqXIWIsGIuDh1xnCDHm7Z9zKe2hZq5SQxj1QqZk10fwhmaNhUzwxatGN6FzMoxsdxg48M/RBNyiqWpaG7n8+tXz1vtf/mf/7EvnPMoDozB5RS4uufZU+T0pT87u/k4pHArt9u1bNcCXL18Wk6g8PMwGOI9M/4+hLAohq2MyYQYoGAxmYSFZFD1iXr1+Ve5gyqWATZQ24KXSQhiO+3U8inss305p1/34OsTEwyYU0MeCmeS9O4lC6m2j2TDnWlHML5+/aO/evw8ROi5gsg3eHM57M21oNJZjFkhIT2sFLkntFwhCAMLGYXBxaCXfDnPm9p0KwNGTDADo61clE+ARwXe4f9JOw2SQPBTM1S5PQaJmNW6MIAbQVOiNDunMPJc10+PrVdZgsFp5rMUCUl05kvFTfNV6I8xynPGEQgo9czPLVZInlUsKqPiFF4tCmYjQEe5VPSikwxsIPG5vr2fcRyXgAJ2jgKaLy54om65hHmFgb5CPXBdAx/0rYTACU9jD/aoyMIRGmVL+xud+FDvFpBUIhQGsUqLGpVjBUU6Eo/CK5qh1IPdh5pVnVmVRfqpOW8v+I3zgdTWCklIFdwhSQMO47EsX9ol1mvF4D6Dr8vzGqnqnzqDLOFVjEZosDcCA9SlHQLd9nkEeMA2AHUgL4ABRZcXkp78BMCGCCmqFJ8rbkudmADU2StLYjQNzAzbGlkcXPRuj+fkqT0rHn/nKZwHBCGv3qarMPFyyNeYXGr3MvK0/RdVZWBS+ubrvP94oDxIyljN4HuHPKuUVMNYOKuohJcRP8AEvGvsKSXfh/pGy6uVkAtLG0PXG6bxWpio0CWgQOEA5cKNKT2Uhq30/n0Uf5YWM8eC8v4/FGb7Mobxf+cm7lwFWSbp9s1DWjxxBX3abBww41PSVxyuL22ZjTQvFVH8r48p1tsp+AG31Qu5jPX1V/7a86L5FQx+fa+3Mxbf5ZG8qaTm/F9DM6wBNNybr7jmelK/8YW8LKOarcsgYHigEH+bL38ZT65XremPADUWejmbt5xdvtZ3Q9b/413/edn7wgoVxAroi8GMYAMEEdRlf+Cn05D6MUsm86B4v2nrrY+7oQK8toMP6u5ewtL5LktBVFAMTCjzkGc7MLbSJCP/+GKRjExOVgzgeUDOVvxXOnOeZB7l2P2twsy9GS2QtI/vr333TtvdOIuMfticPHreBzH1qZKDCPc+fP4983W8b2fvhACmnP1CwqpqlWNzslaMGJPe2lXerbW9rv4CGHC9GkR6OPJTk26lwWdYR7/r+SEPV4ynjFD7eyZzole+/+7atxLgreZDrdPpn8Ngte0vJVtpK7u3304Ct/cO9duf2YinQN29e1/5PTo0FsEpP2C+95fgZBlTHl73NGblffPFF5HgHYhgwKBBf2CvrzUPP0Fc8QyZq1aI4Aq3w0qOVo6OzKP3sU4xuTgD5w3sHO+3dO/0LT9rju3fatKhH5nhyEbAQfaEHV1X0ZV2HYvCaHIABQDJcOlq5UTl8PMYcJ0LekuV1e5/MGt+ILKa3RF54zB49fdZ+9NM/bJ9+9rP205/9cXtw/1lA5L22kO+BAOjBgMmLq+jXjPMgtKWR+Eh070Vk1EHoZUfLoRj7Tj64Pr+q8xVfv3tT+65n3cmxZrTAyo08cyb656DJ3ZXfBsToHyn/yXoyLBwZ5Cir2WlHQ0W/ZU7ovlqnBB8IH+uLCaiLujBEnCpRB3fn8x0/d+0/7D9AZm1EKYAwfEwOox/6g0xEH/QUGcRbbL8dZycn0Gfte+1jPlcewvB+V/TVGWAD4Wm8V15333k/P/IVuUHeV5iyk9mV15xnixaQ87xf6EhRA5ofCu/vbK+2tZXXEvOXvtQlXrVVb59eVOP5qe3DTPvk2Y+CzGeC3tcDOA7bH/7hH7Q/+ZM/rEOAVRoSYHovEcC8ad99+3X79puvK9nxbYhdbzBi0YHSnfUSoZcNVQ3hSKN79++0N69fVqiR8sII5CiX5cbmViyw8fZHf/rvFVLXQV+HbMJfl96Hj++FoSfa4HBvhNNugUcl0ztba+1v/uZvIsxbmwuK1/PocEc4KcqmrwsBQuuPHn6SBWl1Jp4u0jYHmHAkk74vWfNC1zwd+yHA7W09iEaLeYeGI7T2otR3Diu5Xd+mvpi+vAUA49iYw5ZvljuSIGU9WVcAEgGoKgT0IH2VTMurG9lA3ZS7ECKhrHpDFYwQJq8Y5eqzCMU2d+X93UnvEhvlRgCJm0HXOwGVK6sfKqRaSfthrJ2tvfJ8Vf8aIC2vlx4LUWFo+0SpUna8KLxEgHD+LEFOQSB6rRBaQGfnLSA4Y8GGEitEGMIT69erTYdj/dIQPmUvXClUhsk8n3LdjRAHbjv3e4BeCFToUD4FYYYRnA9JKLOGOyZSYTWUtdNlmxLrkt8JXtIKOLR+mrEK8yhrJrTRKvf//Oxsm4/V66BZ91sOLVfJcm9fWWeYqpRwTY4iz1pTwBYCceZvn6t1y8WVmI3h698PFlKAm/cxttvkwxH85/WaazEpJc9TwwU/mP0VwrUWSqfzUo0XMOYtdAtKH//4pHsADMIShuU1QMzeoQ45bh7DktfnTxK9BFkKW54iwcjyJNiFQtCEo8O0NwBo0BaL9CMoMWlADh18DDO9fvO2ffXV79r3Ucb4/zDg1j4pJLAHFZp1j3wWwGHJElRCScDPaa7lDXJIsM+aK/5RgTYWYPD4ySd1nqDkW4fk8opaE3SS29Y90GCtuvXP3hSoqzXK73nP335Suq5xPZBXoMzIIjA/hn7qmKvQFY8Ufuiu+eErv9gD90MD5tApgQDHH+jS10WUEVqKlgoI64/VPt9mFm+3X377fQOlZhYWa30VNPQOdGFVIefydoVmOwsaINVyoVs/SkheD4sdCKHYPRPQ4gWrVhGRrcJNzjTEa+4pIdy+A332XeENI040Q67jdWTSRAzUngDyZRXJ2gkMMABHM7/rgO2V9ubd+7a9e9wGc93dyNKj7ZW2sfa23XnwoP3dr37TzrIGFIqTUKyL1jL9fdEfMXo1nCXT+vtVvU0V/7969y6yOgAr60uWAGlAFzmXF7IOXX5O8VXmVWAjC++n9VlYmK+Q13ffflMyp6tqDM3lJx51jW/8D3AJu0tsVyimCSuv2p17t0tXjY0rLBvM6+vtKHJRtGFqOiAx3/ZDKIsyFj5SwejAafLkxcvvsyfoVdPvjfwMCMx+A3McCTxo5jE4dDMAAKAOf0dGM4iOjmO4XB4H4PAgXbTdzdV2dbjb7i/NZd4B1rnv1U3GtebpztRUmd4ZmqHI0ERej1zjYeYN5s376J1RcX97/lbWeqwNZo9nFu6UB+32rfvtyZNP252HT9p03r8Z3c7TqbXH6VlAjDSg0AgKZgAeh/ZU2gqj6lvImEOPqsrDFK0vtDWS9VHx+/ZDQFjkiK4HS1kf++l6fejOwtN9Qvb5LHpFy2i6EvSjByTL9+Z90azhAE9rbp4MGpXtqmMdT0bv1KkwGZ8KcOF6fMKYLP7O98fCMMUf5Q3L/aQq8Wy5b+V1hn8UNGizIce8qknDK8ArXYsOYRA/vc80ZAiRaY4cCskWjXMioMdO6not/8/k/F46I9+AOlnfAbIu3zYvlYyt/PXcb3dnPQbBd7nvWev9/LMHX27FSo6IKmBgsueXQYDD4yWwvw/RLUWx/uzHP64crq9+86swwe+i0LkghbJ4Nq4q0frynKflpH6X5G+xKSUJiyYnl0zintCEECRCQ7wW11lVqifcs5tdyC6Dnp6ZisLQbE0i4GmngCdG261bDhX1Oc0NL0PUfbHQPxSoG+wfjQC/3X76e78flH+jnR3pLhxmiQA7Ob4MAHzUPnn6RR4jRq2f1HWuCzFks2emeat6fuhJ1nV4//Bes1getLH2+u3LjGWnwolbG7ttbX2j8tQI33fvl7MeJ+3W7dslCCzm+VksnIAZX66ZCIi7DvFB57xSGh0CbmLf1h96lgNW4cQoCEBOuTnhUsI61MC9Kkyz/OFDKSetMJ4//748bJJe7YMu+EDZ+tp2WRTHsciALNd2QAGR5AdhlvWz6JSkZ7N2qloy+1pVbWEESgyhy5NjQQCkxoS4q8FmEVmXMIlpJMQTkIoX0CLmYsUTzpUHlbkgVk2AEask1jq4naUQgUJpnwOZeR43u/PnAC/KTbhgXjPBWIquQWdVNZq1IIy1+tC8lOA3Pswo7M1akgekakWYSE8fR0itbWxmDAHGoU2CgOIOaZRip5Axp0RrtFYnMERIOY3AvTDkPyqCfK6StbMYBBcBXMxqnYsC8tMvebn7kfvnWwUdbcPVXz2H8h5FCCS70n6xlAvsebO+Mir36TYxf8uLAgC6/dTuQJWntQWK3F+umAez4K0pnqsKraue7KHK5uyr8FmsW9eOaXFSAjlrn7/78rtxabXAo1xnxuWZ1qubaecp6vKSAC6J9TysPBYXBRgoX8ALVBJ2F7rGe57j/NS5xYV2/9Gjpk+UfDDySKhIDg3F4LQFaQ5Lt5fa7Pxshb8cUK9p9ExoQjNahyg7PFiysrlQrjyyY+Ffn5mZm2lO6PDTa7y2XYsPoevwX2heUrOkXR5t5OCLUiaUC2CHrhiU1qzCIVljYE84UNgdnczM3WpH+eyb9bUmqJ2lKKPJOgCnVfFINuab0hiOQqBEunxOx83EKI6CcNxZ5RHmOt5MtGXtu7zE3CfjzaUZ52UZOIxHtOfb/tgYRpoE+OvIID3XjgO6egZz3+GJtkccRDnzVPBI4hueJ6Gt4tdA+40o3N/7/F57+/r79suvv20Hp62NjE+3+/ceRGZHtoTEzi/6st8xJi4y19Ce0wEGR6ezrgFikR3aVOyFxldiuPOmOqnkPOOYjNGq/B8Zmw96JQsBDGvKQFFVZm3tI28YWYEzncfLs+savaAYzQCy3F+GyWaMcqBYM1GJ4AxD+cxZ5vw+3BakpgTE8qB4jYcEDZAR5PVi6Gw+IMNaejbAq1Gy6If8JfLZOZyS3BWDAQVSQA72t6JrorBDG3pR6QYwMHizHZ7stoO8PjU50iaGsm8XJ21ssDdgab4MeboYr4gkMYLpQzqSYSSXD1oaH1HxqWhD6CtrMyDUN1Zh0unZxTZ/RxP1xcjL6dDXYGRpCI9sixyhAzeztwC6NVUM1pf5csCEqsoD5zW5VQCPjvVXkc3aVeTD0ZUXrStkizzIszvDP3PNvgJg5Kj1O46RH0VUnibtkOjtMoYyhpPoC2vtiCPH0MEGcsCG8zl8IFTnHpwb0mToSnoJL+MDe2DPEb0cUTKtLwY5D1XpjVyPdhSH4Rn0bE3xW3nFwr/GLgIxmJ/0vP1Xxez+2zubJcvL0/bDeyJK+BF9Orav9HFer+Ozcm/6sarEyYn8zsj2s5PRWmPw6HYA8ux4PwDs+7x/nPuED//P/6f/w/WKs7oiKHiSjrKYN3qHMujc/Kq3PXx4r/34i88qkfRVFL02EXK39qPw9KVSzVd9S0wigkdJ72kUPhelMOXHUnbCyiJUea2Fy+DonioBDuFDy9VbKs8xaHlTmgkKLwImvjSQA0CAvIUFbtbxbvMDfHxueDRj6M/C9zij7HF7/NmjIM5X7fW3v+668wbw7O0HaASk/dHv/3HGcyOC4E1A1utszkklIgptScRWPUO/qbY5PDipKp25+Zn2+t33xUwPlu61zdWd9u0331epL5f8USyTmSiDhVg2FL6NXI2gobCEyuRjrAccmI+KyLmZ221x/k57/z5EfAGkacbqANRwWviGZ4ZHinASSpNbQeHrB0PYUGSSQVlGKFEnaM/pDyPxPO7uHAaA7RZxVDgzCkWOk3MiuXgJaEQsjAUEUTZlOeR+wEx5L/IMvW/kWFEuPI6EP+AAECLIldXlFhFWlpJ/XOiA8tTUVLl65SjJQRPOFstDmJV/88NzKLVwZ/YtSsOvuQ8BygryvrAEi8vYeEMAT0wJEG7HMOBtRE+Yzr14FOEX1hvANzDYV0nlmFtzwtko9anMRx7D5vpW+/DuQ9tYXauqqAGgMPe+DPO6CStmIOtnDe0j6xZty1uwPpJFVQtibmDD8+k948QHVVWbuQBL6MlNecB4EOq1CCZ5cRrvvnz+qpr2spz1Z9pnQeYf4aL60d75AmZ5O+qG+cl7Vh7SXOcf8G5JeU8JaYJVovidO7eyN33t/cq7oiH5R4AoENYlxJ+3yYARc6Q8yvuSb2PAw+iWJQtwyAVkUPEumutJBB3ADmyXNyL30AZDV/saG4FpHrmf9yhUYVxrQBkSun639xKd9QNSRMFiZoDNxoK17vJLFBv0hHeBvwrl5V6WVmjCuIUuAOhKPM719h0doBv7CXwaB2+R1ywWJWSu1tN85f8UqM14LrMuZ9IOMm5wEwjK6tf15kox8WjytHRFNUJxvERDVQl5lnkfUkaD+nfJ5QuAyBjHopi6cXfKQJ8yQrrCdZFpkq8VVPAYkEmMGzJS6kTncQT+5d/sVPNM8wBmCfsMvviiCzMLNzMY0Ep/DBsV1HpDUgwSy8/LG6k6GE87TP7XP/+7trO5GXqYD0B42I53N9s//dNP2n/yH/+H7f/yf/2v289/+7INBAzcf/Qscv6iHZ0FpEzMZP8C8gLa+GSLRDN3eWTjePcy/HIYgz+0Rl/M6eaeMd2/favNBxidnGWf5xSQMNhHIr+2MqfuXFzKEcABDv4f/9X/vf2rf/U/1P0BiYWlhdDQWPYhO3fpGJ+ztrW9E8B9uzrk91xfZA3x0HV79umnTbNQa6OqWgL+QWSIg+/JNEakM24VPzibdmZG82sJ3io3p5vUne+/ex7AMFi08z66k0cOTU1Pz7TTPF9rBnPg+ZFTq62OsKDu9b0DN9rGtvzXnjYXEHZ3fLD96NGd7E30ZXicR/LtumObjgtIFR0fiBRdxTCayr2AwYDIyG0GLE/5dRS8vx1Zlq1uJ8BWdoDX9TR0JJUIcBkYid4JjZxELk2MTmQNJJuT76Fze5U1Os8YBkKnjHntTRyQLV9KCpHUBTl2USMFLIVkN9eX29rK+/bVb35d0R55bYrEbmQN9gJWe+xJbn4j9H2ecc1nrwFNRvKThw/bvdu3827oNnt7O8CXgYtGyX75gXrQaUchwV7VLM+mUKfXx7M/9lzeVvFiPkMRMMKFD6uFTmRJ6ZLsA7rnVabD8P9ZQPl4dIjOBh8NIeCNnvYZeeJ4Z7D/Zn2G93E2wBD9ksXjoTm9OF1jvKpbI3YLfJEzmXXpA0yO97ovOXRr+V7N+q+275//pvV+8tmDL1UNYkpKOFKsSVQlaJ36/fknz8IoPZVQKEmeQqIYq9osD6f0Mb9qQxWNCAWKp9wp7uqgDtlHSZWgJowzYblSGJEA58WwKIQmxWzxuTtHs+C9N8SJdwOE9qrvmHBSBtABv0yU8NOHRhnz0q25Ytb9vdO2cOtBW7q70D4sf9NW3r0MMbIsYhFmQ79//l3b2d3I4nRnWpo4hjsJUZWiy982HZFS5FD8aEDFzp7zL1erXP/TTz4LIUZhW9Sd/TrIG6i59+B2CEKOSAvDhpliKVBUBG3lL4TIgUz/hBrlAumNtby8UVaFHLF37963D28/VFM74bTlfPNmEcCUPoIDarhUlS3XGZoBAhQp5RG+iqJS6RcLIYypEoUyxoj9mDZrRnGwTAAuoTthQArB30KGXe+cMGj2iHLVyA8I1t6hksuzRs41Q+yAYl/mQdmxNHmzJCIiVuuHURCq58uf0DRVaKWIlSWR+WAf1olvLng/MYTfeZyEIzEbDx1a4umrRNysqxApZcgapnQoaaFloVhKemlxqYRGBzgxV4B7vrciUHiXeNsIXwpvNNbWzdBm9SuKUBjN3o8HDLhGbl55PGI0EEB+V0lsjVh0QKZwCsWgOhFw9JpcxyxP9h9Iw2RYlX7vOmLfuXu7DeUZ5sf7wEjhrahu/Rlv2C9MDMTlF7yWDfartfM64GGtvH8Va9Y+ep9gUcDCIBiOUgMQ5JzMLcy2iSif+QhLHdN5uHoiyBk9C9nnPLpAjrVhJbLy0Fd5gkIzxklIsaCt+0loUdsIAECek+rnqdmZjIVQj3DM/vG4VQNJ6529GMk1lD8PnF3uVkVlZtf6BZ0AYDxSlO/xqUbDoen84xHdjTzo2pI4E05XfIJY3g2BCTDFIItQRUcWUPiSx5TVbh5ykqwNcDJgTWJgqbB2H5+xdl04j2HHO9aBF/MwfrlVqvAoQgm/FLDKZutcXvWxyXZ8kf3riXUcMCzXVREI66rAcZQ8UAbIouU6v7X21V7eCN8cF9jDXw5E5nHJ1tf15JGxqCR+oOglcvpufj54/Kgt3bndZnh6s0a85XiE19MaWR+0K+R6HDm5GIVJXpPleHJ2Yb74ZCz33gtYUlijkfStpYft2dNPomzfRpEPtqnFu+3vf/XrKKuTgPjFrOF41mOu9QbUomkNkBUJUUw3+2+06fDGRYzO7b29PDvzztr09UWpn0pk74lcPaoTBLYCPPYOeDEcRaMno8p14aCh4gF6hy4if3j+rdP80mL76U9/Flq6bCsrqwWG6BZVh7ezFvMxivGu1gy4w4HjCgrmokfuBADsbe9lTTsa53X69LNnVW3uXMXHT5+Gf63jTukpvcpWlmOsRZ6tr21lPF0+rpxehQjoTvJ45VBGvnM60It6Iir8ITuPI58BAv3NTiO/28VxW5qbaFNOuAiP6VkpTNzbExpsMfoGR7N+M+3xkyft4ZNP2tzS3azvRPhzpLyNANjE9FxAfYB8xjocmsSj+ABd4rHqK5e/96Kn6FctTXhm5Hgy3I2ZHFI0JyxLt15GzoYAS0Yz+DPoSnUpuZd7lnEcmpwKgJmdmggOGOmKsdbXy1N4FCwwlL2X+nHv3v3QRZ4bmiRD8S++YkCI0DgAPZcWHri+EUCWn0BsX8AheaqvGd0iInAZEEXW0VFVTRp68x4vVZeyYn6ZQ3ibvGUEMKbQtTGjI/TEwzWRsVTrl/zrB0TzkzzFa2QrxwS8QgcZB12CP8uZFHnwMT/QXDwDn6GjMsQLdOWTeWY+VN/GgjLw1ODwQNZ/t7BW79TM0JfHh2dtYXYpzDxZgxybiDLJjYVnBkrJSowOg+xut++++10A2WZuFiWQwWjaRlBPRRBYCNVTEut4JRaj/JxPJTm6Fj0P1NeDMLoTRKxSAGiwGdSSoy0IXX998cWP2x//0Z9kk/LcECtkKa5+7/6DsrARg0kOBqiNTHBVOtFcX4/tAJm9gKa5NjU3FaZ53XqkIbTcl8MooG5qdjxKdqosreuAolt3luqz13nPJr97/y4Wt4oKXrneNjk1HuaWN5K7RAhVqIbCvclLwcq4COA6KItsJpbc5eVJnWu4ubYd4u82x5fcAhab/LPg5gI/1mJ//6R9++2rthohsry8Gos4iiUWDHAMmCptllSvOkWoST6VLu56nVUeTdYXQCNMWF+O8RACjUivPamtD+FmsvlduKrznPHeAMbaDwATnTKn2LvkcMQG1PjihUOU6IP79SK/q5JBG6Hu8ozwdEiId3QUJd21SMAY2dH8zTPISuTBkDvhMFbPLDe7sbl5fpXLAUyXWzmvebkS/vMMwIAnqTw1mWFfBMxHjxvQXMAx76uilUxbax4GlPsDtAr5SaD1OcpWDy2Ccm97q0kHvgjvDAc8ea4qXBadNXIN5Y3uMLvfWfHFmLkWOMDkaJL16n3s2wm4ANQCZKqDOgYHmF1/J0rk088+zXj6Mo/JaiTroFsNfi8zb9YjNF3KOfQPlHWetXpSlg0gtrehxazdaHgXgNQQWI6XSrA79+6W8BNSrd5kEr4yRj2vCOKy+iem/nGfAC7pBnhWviQL2H6ZJ34FSAg/+3mQtXAfAyL0ujJ8lutJRFfGmzEKQZSn8AewZv8VY5R3vECSpOPOkOBlLWMoYIFBBJAdHh+U15Mnl+fVNe4r9On8P9WfPMS5TWSM6tyBAMWj3O+oPEK87NoqEHjmINzluZWjlvUD5KtlQQAYw0QCPPq35qpo8RTgZD2EAYFvQAYfK4ip17N2uqnX8TwT+iRF2EYmVdVy5qxPHeXDa5eFaxHbxRtht6IH3/YWjbuG59pcKv0gr/mblwwwrLHkbx5FnkH8KHRqT+SHMloYwPfv3o2Cn2tz4Umtg25m7HoE7mxvtr2NzXYs/J81JLuFY8m008gchTu3AtAYqCMDY6GluwUSP/30fvtv/vl/03YOL9ru/mFb/eCM2yhDsjh7bDy8kFUxnXXsyb0HAmYV7Nzod77kZGhzoam6vAyAObvM5G8EuIU3dynj897ION7q0/bhw2o7yjPIhjrsPusAgOFtBRHffvttKMBxNDH2wmmKfsg0oSd9qrqm210rmqdPHweEORppu2h8PqBFQ2nncf7hH/xx+O+LAhjoij7jZVEpv5l7DgfYhEqiOIe6Y+pWV4t+tNWQ20uiyrO7dfdhaKOn2iRVsUyMY41J0dnEaEDzUH8+FwkTcDU0LDViLPPJkC8PI3QO2/3bitp6q1qSjmBca4YuTUX6xSJDLQCrf3Sire0ctZ3ohwjnGIxD4UFnSgZQBUTiC44JXQaOYlTcCLqR9zRWxgzwFPoNvQDnDD8yo0tsl3qjs0FvZNBuyfSxvF9h4dDcQa6XW1gGWtbnzBmbx3vZj+tKFamO+3fuhP5D+7kf2jiIEcAhI+LAMJ2YjKzNCCXlMxwmx6bb4d5xfk6VfOW8EFVQkKBXqBxYeoEntHJlM6awWl3Du2aeeLh0Qd7jlMkk816ui6zoZIaIxXkZW/iJEQKkk8084WRVZ5ycdEA0e1LYIiKSvM50u2sCInk/XVtpO5XqIQ1Bvl4Fxmsc9cH81YUuu2+v1I3qNzQTXo7MLaM4e9P77MmDLx0V4GT+lZWVTFzlyHguD0rNRm6E6CTYK2fvj6LggiWU5O30DzjsOUomEyxrMTfeWN/qBEMEjbPavn/xohC5XBNjBMQMvs54jCLS6JUXhvK8tRTLPBMl5JQZ37r1MFbIfpB1wEyYwDV6IpVFRIhSTprEDfZmYwlL4QHhzlgEYzOFoPPAAEnnXY6EQXWk7g+DSojXbfywvB3yADTma9enVXDAnT3Ekgu6FdqanJ7IMy+KoYRqvEaQCvtZ25Oj8yodnp7uGvwBgnLDnIdGOPGyVA5VCKOSbyNsyyMTa56lpu/M7377PAI/CuxcPkOUfoR4TJ1cJzaNcQhoFYIAD09YB16rKWCEUlV3ZUzQuZ/mSeEj5HKx5noCntQ/KGAUgqBQolStK4vemV88m6xsTFNeghCqOQJpxk3pU3iUBgAih2k8ggoTsmCsWYXL8r7QHw8EQOIeI9zn1j0MzRphwdR6hth5ECTZ65IsB0YCIwuMZ42CNHfhGB4OngbeFgpHrhLPgPwNOSGA8Fz2dH5+tsBZdSoHILMm1TMqnydILnt4wLowUORI0eawqtl8CzUCT9aGQrkRXmDxsJQBD9Wi5k5YZ7JFhxcYPN++zLeUUG7aeZIoUyAe46kAHgwddNaedimOG+qLYOBFcqSSopQ8sJ5j73gSKR6gCyNTzGiR0hBSMe+Zmel2//GDdvf+rcrZ4OWxvxb+6ERBSPY+RgYB6XXdwHkqM7XM7wcrNDR0Ep7IRfWeEP1pPiepHyASWuXRJfAIIla2hbPn9tlRIvK8CEx/F2DEs8BGruuL1jH2Lm8DDwsvd4nyAD8wI+wOUIO1nq/ti+R8e7q4OF9CaysgQniAAfbo4YPiZ+e+yvNSrNHlRPFmd7Li5Oy4E6xZS8oTIBb24EVzfIo9Oj49qLGRP0A+fjL2sqKjFKs/WdFe5p95Cc8A6/sZryq1Au15hn5G7xx8HiXusGqfd1RZgf3wolBkHdEWxT0dgIS37RGFgKa0cnHGnkbRQAYFdPf2UudlDD9U88p8BBheWV2pdIT9yGSA9P2HlTp0nSdYE87B0PBg1mMxz7mXeywtLrSnTx62ewH+CwHdJz4XJUI5azw6Ff5HMuuRtxL0dU/fivzH9+/evGyT45plDrbffPV9m51erLCQPo4H+85g5CG/ikKNzM1NdjY+tP3t1WrkzPNzmbVF35V7OSAPlNd7uIBZ3mi9ARvtRsBwgNhBANnOXldQdHrC6JK/A8h0CdLyjLQ+oF84ArRVURFN7zDWFhYX21xo5bvffdNevXzR7t+7UwoYkASqsxGlf5zQAWR9+tnnRR8fPryPzrkVmTNSOYkKTr797psCeGur67U3VRFLVsQYlyuJ/4OX8rOvlL1KOqkDXQ7zeTt0jFrkvLXhYSMigCzRieuL45YlbWP9F603QGwiNMyjRF7JmZPIPTUTYyoybjSyjIlHkmp74YgzXtnRCW0awruhc/3CyDR5g0DnVYwtNEWGXUZ+lryO/JUDJ2du1PNinNH5x8f7dXe8IDpTciHraq6V2J7xV+QmG0Dm827S5UQS752cQ3nZRaPhoeX3q5XGw4v4RlPuOpKJo0B+7nSM297IB563Ls1Ev0feKP3crHFUaxl+6J8jgCFoTRm0jBKAnyfaMUrki24AXmNwA9/WQGW9Fj1dqBAwCo9GhqNPXj/6mMf7NGBV2yRAvwtbd0ajudGjke61RnQMOtEr1cL4m/wi28hpxvfHHM8CYJnDRxlYuaX5iXfriL4e8o8OCE3/+LPPvnQm00YsSmFBiXCsT5UXEgunQwBQ4FkAikQ6LkUVfeen1+3s5Lr90R/8SXvy9GkIJ6ifi3Nrp0KXBHK52rIwu7sHEQC32pPHT2JNrJbbmMsWkMAQ+oDwLlSPkyy8xXj76lX77VffZCMzlrzHwjE5KzMUBuCVqnh4lOuA5NEwtzCmyhy9siTL3761EBC5HGD4PhvcdfkdjRXi7Md3716FYQ8q94xWfvDgfhayC0U6kV9SJKZVRYPwjOP0sLNInfB+VR2Wr6uKQ97V9Oxkfd55de/erbXbd++0qdmJWhe5AFdXYYQLh+nqf+aMNCcKOIR7Io88bS++e5l7Ob0/jBKBw7qrg0gzZYAs+5ufyt+V1UZwnvHERLFHQEmeLCUXonDvK20VUHH+M15gSPhPrxgdem8CzPnuTtqXj/MDSM69K0cgSgMwAIw+EiqCkjfzMQ8IEfud4sQohLN9+diV34C1N5Efxr07Q/EEOJUXMYyCEadnpwtAqFKaXZirnKWHj+6XF2cywnkpgEoitVDRrbu32p0I04UIycl8VrgDaOwLzVGalKPeSMIl/db46izCPExL6AQwmDMFbk0dTswZBHyokNFAFuaNNM+6CvPqv0W+Cn3kwgg8uYGYqKz6rHm1Nch9WYeAGSBBUMkf+uix8mVcwvZyeFiQgIFiAh5QVqhePs57pDwwrnXcPdwLL25nLfsqh8g4u0RvR7qo7pyN0gkouSWxdbyNB/xPLcy2mfnpAqxyhFjBQBfhcR66KwEYptdGgHcLHQlT8pDw1PKIVEVW1ik7rmNH2zvczR4K8/YWgFf95QtgwAPAjDCb+8KjACZAVu56eSURgpRPFrb4SgsXIRvgVd+j4eyfPAoVaBQIMABcUKZAvT57CioUlIyPTYZ+Jmsf7ZcTNIB3dMa1Pz0Tw2rYvvAAdzIBKJ4LjQGgO9lzAE3y8/ziTM1JSAPP8FBJFfClIup3X0fuhE/6KBU5muF1IVt7LsylUEZPrIvw2NF1npcxONroaP+g+EaoVNoADyYFrNF1xFMBJkdraVUwGSU/HF7A50JDQm941Vmqr1871svxcXlOZKRqPDy8m/vr24gOFT7t7m23tdz7NHsHAPCgAcpXl1JJRiLv9NBbD+1FJmRN+iovcKHdDZ8t3bnT7t9/EFD2JNdS5IyJLqdRIRSa+bD8Ns9bbns7GwXOP2Rs//5/8M8y3xhSp8BRfzvKGM6jwNCO3E92/1UAxerKi7y+10bC+yqce2Mo85rfzEJcnfNCRIaHAaRSAL4acwJbem3lzm1wJGtzYyzqbzj8qut9DPv8G+i/0cbCxwCkNkTC3Xcf3i8FvL2+UeD1/uOH7e1KwGjWrC9rwhjD5xQhWYS/Q5EFFng57P/nn30WQ34nOuQk+9PlIKusl1DPYABKgZ+FxaXQ0GCAxfvI+uXc67CiPmh+L8bB6ur78hLpqn9Tq5JqW3RRlep19FXWAiCfDW2fHe21k9319nAxhvi1aMRhhcTRGUfAq5cBvqHrnuiri54YB+TH3k4bicxlpAIBI8OZn8hVeF3um+rJLF8Z1dazV8HDD3LNeaxk9khomReJLh6JHOWBpjsZFXhT01oGAEOXEVEFSwFGuwFI5DsgxYhkBAonWg/hW3qgS7cJsDm/akfRUfIAR0YjH7J3Tl45OTgOvc3E+NltW9GBM5HtZ1c6F2SckUly7jzLCSwKxKYmAz4jO8hWHm6J8OQP2VUOjfBdRSAic7uczZ7w50ClTW0EyPIIAla8TvLLKxrD8ChwdJF1jNwOLwkZO83Gaxl+aKBr++J3AFGXf8YdOc541JieXCMDhUnlmkmhKM9XxiNNyWcrXzSvuZZzxM+uBylDsWWs0aV3781/WZ4HBJpJsm6FDKJ2i7imJqaD+Icr2fxeGJfrWa6S6oRPPn1aYb21tQ/tm1gMFEc1UgzhU67yqmw6RjMBjTVXV5azoMISYbRs2q07t8szQmDnoRlcAF8EIkuXgurQIhCkL1EGnveF09yXx4YAE/YEiIQ7hFUmpmYDDJ9kwpdtfYVna6+Q/9HxRXv85EfZ2NkQiYZ5Or3r+dNXIATDdCiWgD4u74LeIO8/vCvhbAlZGsI6GuZJxgdctbAABCT4yQvjReNNlBAuybrmF2a1K/KWoHWb0VVmjRbA+ea3LyKkD5gfdr2IhMXtWRSZfxShsLDwI2tGhZD7VDisCFXIj/K34Spssu6F3GPxWrM8GyjhRRH7J6B4QHi7vMZbw6r6SLAYDYECa10OX5g6n3GNsHGB4IyLx01ZNQYsQJZ5EwS9AcqEv/cxBuVoHtULJ8RsL40JODJfQIT16Tw0Ia6T0EDlgUV480IhcIB8LxYsoCMcVGdvRTDI82LNADoV6sv987is2Q9CFUNkbcozlWcJnZ5lzBLNhegwjKOj0KUmxNZaLlztQ25knPYYzVgn3i5zoOgJDZ4XoF0+BS9rhSEDeAiPStL0nWfiA2ZmAR97xpuZOXHRq1qS3yaUhGYoqjr/Mbw2mNeralEzzAgfoMznrXeWotZIwYUyeHPDz5WwTgBlHmUlx8K3pkCgcm5GgD1EOyw/3hTrxQvGmwLg2DGuc4JYbzxVl5lJ8R+e00EcyCxgnzUiaHhXeOhsgb+Nh7Xry3rwmAPvxgeYkwfWn7etAHzuq4JNp2kFC8A2b6C0hHdv3xQ4np2Zy7wc5MxT3h0GLBGZl0HrF2uu11o+1kYD6HbC/zxqKiG9Z88l/zuxwbmuu1HMB+FjxhzLv8BlxglM6rNln/GdCnFggscVkp8IABZWv4isY8E7e1MYo7zt2SMgT7hUGMaa43+0ura+2d5+WI4yf9vxcRYLAH3+/EXmtNtWVhmyAXAxjiOIs29nASIMNzl5zj51cL017U6B4Cm8KtpS2BCaD426J3ou2Z977GWcUgQoSTzHUJNmoZ2MKsjhzHUorzMUVZ5fZC6vXrzIfgj5XNXc3r9fqSpH7WUuIkMjMvO8AKQoL/R4EAPi+DRrebQVfjjImkbuxhjaDZBbC6jruQjP7W605bfP8/frdry/0/ayPudZv+GAaV7b3L5kGiCArni6gMz9w5O2L7c3dHkWmtlYDuDJWoyHtvHX1Oxi+4M/+NOMcbW9fPG63bl1p8AdGuNdtbeMAAUQPJI8JWgfL/K4q8K1/sBLT4zhzY2d0O1I7qHR5mjGdhzg9b7obDR0JvriXmtrq5HvXW6VHOadvc2Sm0cZm0T29Y3V4mehdN0E1tdXSz4vxMDciwGmmSxPpdNbHB/kLM6x0cniaes8Nj3f1mLoO7i/0iLCQzcDfHj1bw6Qd5ElIXQ0W6du5H29Kh2xJ42ETOLgAGYqzzE0KMzIw6S/In0kzxFPAqaMViCD/iI7ACl0JeTN4CFvpDTQ1WQk3UZvTk5N5jrpJPulg+/cfdg+/9Gn2Y830cHykbOXoUUybyQ8DXDrVUlneh3NyqNF13PTU9GnctfICZ4svSEDXsKHxllpM+SwcWVOImP0QOXI5lul8WR40HzpFbIb/+LNzpPGIAUmOXO6fGWFGcLO2EW6gXFFgpTMx3e8Xnkn42BYhndyD7KIRxANybdjxPiGIeyDzxYtFy/S0xbP37xnirPy/IVbM196k6ucdUjwaMB6/8GjWAJ32utXr7KxJjUca+KorSyLi693uQ+Z5Nb2Rvv++fdhusPKQVFN4miDsjQjyOXmsIIl662HWE2KG5UnhvWXUZTn7CjWA0XAm3Ic5WjBEIAEfcibohKSs5g2YCyWsQQ3yrIv4xdSfPLJ03b33r32o8+/qEUCvMZyP4n9pQRucPfONh3qLbDqo54bwqrD9bwrLsIgckpjdna+FN7uzmYW1KbYsIE6n/JmBBfLQVw7K5t5bVdoTdgxH828BvMZPVb2QnAR6jGADg4BS0zQX8QizwFj8lA5A/Dk+DJgb7uSmCknBFau4Wy0TeTaBk7N3zOsqcRo1xGowBZF4rOhpWI8Yoxg9HuFv/Ie5YwwhI+BhVLQ2Yc6JiLETxhRoIS7e2IMRF3KOoKjgEQYVFiHEKd4eaAiszJWlrjjOXhhYn3lHsCae3wEh5QBJgL25blR4BjQ9dZU/oCms7t7B205dKYS1zVybzQzDV1nXgGPYS7K9DjCWegLIKPAO6so93MVIs99CR3jtmwUpbi+tbG+5okJtSdx/XX2EwgFQiohN5un75n8AsID07M2WTusMrRiAqytLjwYoZ39Z11iMJ9B43jBXrNm7SFQjI4JEHOhGIFuzG4sEoKFWys8HCUrh41gcH8Mby+NvbyjGQKwaOJCIQQDDwpvGwErP0+ojJdT7pVZXLGcM3ZrA2zxEFYaAgGfeXUVkoolhIBY3qEPuZ5ZH3OilKQNmJsqS0CfcBNmYZH6MHpCj4AnAA1IEfz4qKxT8iZrNholCvQT6p5PUPLomJPkcLmSlJzcPLlqQok6ld/o6YuAX66iFTl/imsYS0LpGkOzZK8yvqnIJDliPLu8rzzT8oE6w6rzOC+vrARgaWY73u7cuZt789Z1YW97jl4ZBNZM7uzSrcXwqjzVUHkUAx4TbgcWABJh9Tw6PH5U15J7eOPjiRSAGPog2NGa6kZAr+g46yzEVRWpkQc3ozBVTeMRxmlvAJH16xTyZdsIiOnBX7lv0WWewdMuzxBvAvfaYqxFznp9e2crz48R2tfxBPBn3+QA6WE0FwA2Nz3RJvL3uzfv6jzeMgZDcgwUh8KT+yfH5CujUhgR73ZVarw97Zqlf16RjcvI5r3ttXawvdp2N96344P1trezEprSqyzgJ/sjn4csVzXdtfhAJ/IDA4zJreifi6v+dnR+s60AveG5iazTNFrJXHhw/vBP/p2mN9avf/VV0ciPv/hJ0adKyI/RFDnJfuIVshVAFi6TVC7cLUrzMjpvLsB7KkDiJIa7o6G2Nnm5ltvi/ELxLAA2EnpiDNgbOky+mLA24w5IBo4YhoxWHjjeEgnrQuxyY3lz/uD3/7BkOP04F9DxYGmpcm2Hwv8LoZsPHz4EPAfYRw5sbm+Wl1tVYCzc8saiNbTJGXF5zpiM7si/MqRKv5yXjOexl85xM7INKC8ZGuOUnADe8C6jhVTpAc6zNnILGWoF8jJe4WQYohqKh04qPyqvu6byEbNnRC9vLR1wfd0B/N/+9jcxLOgmsuMiOqEDOuhfYYAO8lXQF9oSeVtcmK09ZfB3RTJCe5GZlV92WGMtUFNAKe/5zjX4qwNBEvC70Go1Fw+doHSeMzymQMKYO0PV6+RvjMDwboUUa13ouujK0CV9KSxZOeL5ByuQR533umuEXmAsot63L3LCKtc8s6j0EmeSn2SL+5hfFaV99tnnX6rs4mmgXHciDITjxMxZMcsrb9pBGHdnaz+o/yADteiqWs5CFOvtbSxTCYc//tFP6kR2lrOF0otI01YbRVEBaBKG9VYxOUxLcBNwSkoNihIgOHhrCGeLS2gTTBA+t/JVpJOkRZsuN0u4sPVg1Ov2ybMnleeh75MDWZWQynPTI0aYINq2vX79vr14+aYU0Xg2/969h+3Zs2dhDAd4SnTfrfHNz0XI5nqNaYGmQqz5e2BU0q/S+y6PCkDYVzIbyrbu3JbyK7a31gJY32fsFGF3rqDfhUbmZv2tm/NB1mWozUzORgiNRTieNi0ShLC6yitu3tFyyRIYzpacDjDUo6US4IGDrCugyitYrSGiNLrqEOs4UKE/Sp0XCxECQEVU+claohARB+HpPdSYtwt8IJiyAko5dOCB5ci7Yt8gfdcRKh/Rvjwm1of30AXi9DuhxwtSYj+cjPhYr4BJ18DP2ZMHbS9AvyyNK59Tjs0K7fLzrD8BAgjIlwgXRmB0dGKtnC3HQ9YxIpe8wgpJpGd5amcp1hvZfXNFZ/LJeJMot60ICsqakAUcMHvl9IQGMai8B4ILCJO0D4x0CeGYNIxsbp5HYUdwsmSNx728V4Isa2iNCSOfcW+hM95C+w4sWm/CowsFR1gC4xkrcNJV2P0wh7xHaNhXSqf2JkPwmY95cjyKwv3SDBgxBfxCG+7p2XiwchyyLh+rTFnxdcB1lDCrtgRs9oA3xh6yltE9zwDBav3MBb/wxrKOCUQWaAGw0Av6HY7RVHmBNae+0EenoIBAOWqEpnwcgh29oQs5ZoCpxGlryGvvGsAPocohI3MwXx6f+V2VEgcAqyAgtMkAUIZvrJXrF14Ullfc8vado2x4EQMuRo0NQO7CcnhGGJOidg9WMoNHwj8AQ9jzJjt42/oBcxpNCtsfHEgU11ZgIuM4r5wYIRcd0wFbgt5P9CSfxNoDCuam8rJaTWRC7mm/7Kf1FNJVlcxjJXTirMRMvgwGwN897K2919eK983YvYZHyRA5LqIUKyvrAY/9MQInIzMU4FxE0Z1UDtysdIGM/f37t+3Xv/lNPtuXPWcYajS5FZ2wUyBQDpQcLEBdRba19bwKyYRM7RmD4/oKDwBn+Ch7lp/neRb64KF89OBxaLTLwSNLtWpBN2gdXeOrk4CMzKSdZywDfSNtac4xP7frtBGh2s8+fZb1G4pOel2pM09jlH//4nmBLNWJTkZBo6om7bGoAqOmC7VvZD2Wy7GgaOTrr7+q6yWBa0arMwDZ67B1X8QIvvdVOcIZKo/uVnQij7T523/0CDADMl2o7rrorEJ42Tt7JkXgzasX7Tx0BYgxjnf2t9rzF9+3N+/etZn5pTYu4T0PZUwJ4Z9FB2qlUOe7Zv/3dg/beoxWBV2MI3xe3uGsnepQ4N8aEsXkAFr2vuuM4aMRSzZn8Bl6jAa0FDqSN8tLRLbQ5ZX/HX6WK9rJ3oGSrVIe6CJGvDM+FSk4u5IDYz/ynVfbWjDu6Rs0DWvIi2IM+Rwvc0aZ+WzXMz4WMp2dnNdak22MbnRBFtFDtgEg46iwDxwpCu7oCs8R1sfX5ljnAgcMi3CRE2QLz3PlpeVGCk3opK51R/go9IiOM+3SS3Q+TOL1PDprJp0DzXtvJD+7/N1yWOSZ5DO6qPFmLJ1OReeW+Czjypr++//0P/oSQNrYjJDIkzRM3dzYqoTVwwCS0dG+8nooxyV8eYgo2rMLPYyCwG9etwd377d7t+8W0b77EEsnlkrnlYiwyM/OytUhu6v8kRdDQavC2IyFwUXudY1ZS8lkQpXEfJMlOhkARjCysCzGD96XTI5AHR8finBz0PBlBOZWrJiXBcAe3H/Uxsem2v/4P/yPpWRYfxQEhUQBCs9o4nhLlWaE0PDwzQDOVyXshwaGwxABCZYum6E7dSWJZnEJN+XyELhyaO5cHkLolgAlVIQLutDmdTuMtSgBUqddp+JPZLyjI8atd9XUDzlE/bE4M/bXEYpCWNlIiBpR2HyuSxxAgXu+teLJq7BKXi/CoAizZpQUqwtRec168XYIRbFAMHwRdvawN0CmvBMl8DviVjlTrtcIjS4fCpGzjDqCBLpIIEABMEBYhLscA/iesjZu1T/W5CKgnfseIfNkSZQ8kVia186i/KrvE+9X9gwo5ImQ/3MjZvfHppXmAhzUUS0BVM6dY312LupYY/kWbpDUDlwaP8AkJzHDaufHJ207dGathIcKMOPcjBeAsSZc3cIf5hoeKXojhKx5J5PyP+/nHrxE1onnDrNWfp1553VriE6sF++xtSl3OaGV9SM0fOm9Rsl3x7IQ1z8AqIyvgFDu417lzcm/cnlHQFW/u9yj9tZYMz55MR8tQsKmPG55pm751svvQqPm6J7GE9ES0Hrmwfm7yxGkjPAKIWIMzrwj7vAbY4C3QWUpLzjat//Ab0c7nRXJemYAAFHCqoAVeu3P3joMmRYAeOVqMGbQor0DMOYXFtrS0lIJbgnuqtLw1N17d3/grU4QG+fWTuTGkcalZ5l/Z/jIHVxYFMo9qj3ogPZAlF53uPPhwX7JEg1TFfvwfGn+Kpfj/v0o8xiIwKzTBLTCqTyyrAvlCzBQML7R3OgYg4eBA4B2R3d9+LBc4HB8MkAxPF+h48zf/eXz2TcNsMdiRAFFrGsESjYwqqRefFhZDdhQKRo5RbBnfdCC67ymCSZaUNzhnEG+i0DWUgD3H9yvNWdUW0uflYer0ixbVwbfvYdaHDgLNpR42Vu5rpKJ57N28nCE1jcCztDM4AgPXGu//OVvovzJZDlqJ7nmuPYRcZA9eJ0skdsnt7c8FWRHZky+AMnuU8wYIudxsYaMlZ3sQeVL5W+eIdEFSfh6wlnz8vDlW86Ze5IhTiDp6dGSYab1j860yyhxw2EcHe9vR6lutLml2bZ093b7F//yn8dI3i65zLhQUc7bqo/h1tZ6aOgo69SdhQtsS6l59uxp05ftm2+/zt+bMQ63K7eOEpariO/JP3miPCIMDkyMrq+uO68IOUNwlGFW/HsZelEQEn1VvMooGWxb6+sFSv7L/+I/74BgaH84hv7m5oesbfiof6Qdnly0ST3DsifD7qG61FLmbzJHGGxnazd7EGM6vwOOeJaRW9Gt0HBnXDG0tWaYKEBUHrLI48pvzXdtWcZWXrHcZzw8J/dMPp3iDK+TQdYPAAI8yAoGVO175kH30ON629Vh4lmnh0+e1RnAPInkKQAv187pNIeqYu3pOVqPkROZAsBoIaGohN4wsEoxIbvIzB94gqevDM2MAa0zvIxNqgGAXY6G3NMtyjFA7wd4kQeewbNNjhYPhg6qyjg8STeRkQAqUNVVKXeeWhsN9AJePNje50FGq5Q1nYxPyRnRo49GdXnAwgPmhZ5NTIoVXdL78PGDL53ddXVxEsAUIZkRa1mgJ4oKENVHypcl0d5/9KCs9ZPTwzwgi9bfU11u5YB8/8035YKUVwJZE6wE1O1bS/WTC89rJimUYXHlIiFWgtIES/EQqtnoyscYkBR51TbWN4v5WKcsQcJkJ4yVrWnTsyzPVoQAmPGYDA+zJniDBrJQKnh45LLApRyyaZfOZJNMPx6wud5ev/o+zxDy2C0l0q57AwBVQWUzskiUM48CQSeJnBvahlOq+gNx/WLgmk8s7uHhEPrkaCWhY8HNrCVht7bGQ9clzQ4M9FYYsmkueHTd3i1vB4SthbF6y2pwJEnleGVNKHpEz3tISBAGcqFK2YaoJVrr9WNts+c1R2Eo61oJ4VGCGJHlUkAkc+IFYVF1FhKvU0BIPkuZAwxFgB9JLu8DfZ5vLdBInb0VItfTyjU8lYhTQnFZxBmbG6KNkGLAw2Uxi5Jl48ZUnsELpDkioseEhISKF/EYSgtjADzCFE4nMHbzp/QcrXIWWsTYl1nXIuwwhuRa7nfjdR4lxSIJuBJja7QqHYWiftjfjLMspTAQaY7+eLqAxY+ADTOhDcIaM2G+j+tl/VTO8RCyzeyb9c6l+XI9KujuU8LQ+xSwV0NjVc6cZxNAADM6t0/20U+fvwrTHwSYECSAgfAWsGn/7OtHT5diDbmcaLM8LRkzQEgZRhRF8A2XsL6I8O367NnfGyWUhXy7Qhj5OaP1ebRXoDY8naGU8DIbczBBXg/WLa8Fz6OfrmMdA6BycBhdJbQinORBdn3TOsuXF6Hje4BTMcVhedjQP48ar6+cLT2v3FdYwvzv3r+Tv68zzsiCrAsjT2Ktfe8JIKg+egfH7dbincops4/W5CIKVFoEZUH5USy8SpGX9fv0xERVBb57+zbrr2P9aOigAz54itfnLM/i7RJm1BvReBg5ACwZODY2WKAGTzLgbt++XTlkwkHkHEENAJq3vc2S1dzAFYoR7aBhCg4oGco+yDcUNkefkwEQvAhZxIDsAJm9o7Z463YVu1hP8vdhZLX1RZ7TqrsjV+W/hNqyvpTWcHv86FHA7ViF/PGpHlpyqChX7Tq06rj/4GH7+pvv62g1n+Hpr6bI6DZ0Y00OD09qjXnPgHGRELIzS17zE1YkTch8OYWdQROQkvnicR6gtbV3UdLvsg/XbTQ6ZjhrwONSV4X+8DCvA4UY1F10u5fnHsdY6xubDr2Nt50A6+2Apf3djaoS5on+xS/+tq2vfshen2T/gULNbXc7WZZFR8ccAvifDBTVkJf6KGvD8OCU4JHNMCuHbDW04/XPPv20FPd3339fcoc+MG+eQTLC3nJu+BxjkIHJuLf3db5mdKzQuqrS9eV37Umet5A9/J//5q/b6dVJm58ZzVj22qPPftbml+63s6usYD67kbFHcBe42MtY8QqhPxba6irNeZtHSi7Yx2phlPmRtRqXKnIhB3kuSx5ljXnl6vDxrHMn07uWK4yuj6Fb/FiVqFl3sk8OGbmCvkayX1OT+kIyFOVdDVaupd5sVfQ1PtWePHncvv76txUdUy2sOMA4tOFQqAJQ8v6W57xHzt1w9LHqxsj30DlgLqyM14QB7VeNNWMiU8nJDK5kgp9dJKcrpArLFC+JHDCs9AZDp3V0UeS8EDVjn0fM/ehNMpiRQCY5qqmT2zoXHJScBvbQC8MOnXomvus8oD4b0J/1RBs8hIAXD6dx0EmdwyI8nPd7R0b7vgyZRPiMtvlYaw8e3K2Fr/yFXNrbOxhhc6cQt27vSn71W5E7QEEK/+9uC61lkmES5aLQPhQKGVf/nVh6ZQVEcMg/wJwPwtxnpxCi86NU8nThUBtCMSJWxyepXuxCTAhb1/WhKOOVPKsniLtz/dssbv+lAL7bGev8/EJ7+eJVGFv1iqoUp8lr4ujzBGZvLO2VLGZPWws61y2ZJ+ci7wMgCHUkQG5yaro+pzKpvEkhdIq7jsrgHTy/LmZSdVV9aMIgg7HIhVVVpzkyYrBfUuhRGHsv4wgxXHDPY4Sz9vd/+4u2t6Xr+nGIwmnxLJIo6wh/oKRyuPL8DK2IrBLfKbpQPiKzJpjrY6UGUFqVqYBamEjSoyRsxEO5EUCIqwsPopvMBbOGcCrhPsTHqneuH0YTQiphm7FkCB3B5DreF54FANHgWK0qbI1F/hHAmlvns+BOPpZvr5f37Ub2lgAIwMBQ5mLk/gE03MGO6RCmouA0tAM8hAModSXGJ6ddLyou8qkodXSBKWsN8uAKxUax+gnUVyFBfjcOoMEvAJR5+6rnRsgAm5StNbJH2mgItaHjXFQgEl/4KZxkPrwV1sqa8hK511XWyb0oDwClGgzmPUq9cvzy7C4foANUtVb55z6+jMu61H65r+9cG3lX4aXKvYsA401xM880H2BK9RlA3IGRzgtXwCZ8SZh51oR8MwZDeCyfyvM8W5++6QJgdcxW7lXl9pmrXk0AoVw0gl44jLfbCQMsYMn+vKzCAHi8QKM5ZL7mXWG8rD964am1R/YLr+EZzwOKyY6qXMu4gRonGzh66EOsaNfPOmImMgf9TITfJbQTfCr85hcXMuZu/eTyVEPMs+s2MTrV5mYXsuWdwai0XqLw2vpym4u8G5tUHeyM1rF2HADKK0/2MOZ4KuXqmJ+1tj8UmoITfdeAFq0Stra22sS0KvIYTFkjZ+k56sbrGxub4cWLyinCX9nm2gOyxpo4ngw4QPda6kik7jwWCn2m6hxdrRl4vtA+uqKoAAL5QcL4vKoVMo/1jx6sP/AryXlvT5L3cPUKA6CdhDI2NlNpG/J+VDQ6F/cixqDCBPk+PTevq2WKdI2bN4fa67fv2q+/+nXNLVRczGMcfQOd7AHc0CjP5shIX7t779Y/Kjm8IDQEaKLLCoFlj1RXc6Wp6Ou5xssBZxfHMVidT/kh6yN/a7xpVCuqMvZD9Z3cOyFV/anOc82+1BftLEKy42N6o92Pkh2oM4GdAiM06WxizwfgbgQAoW3pNAZC51CSFV0IL+AhfRbPzq7qNJNbS/cCHI5q7RQx4Fu0yvC9d/dueV2Xl9/XHoUNK+wsP1j+or3Gg7yE+NADVZROz8zFAJ8N/dIZ67Vv8qyHxyfbecakJdRdHt2jGI0Dk9U53xzHY7TzWFV4P/xARtCnxoxmOmfGD/IptKX9Br6OOM41GXuuI6ek1uBTxn6dkBM61/8uUqvky3XWeDBGGPAo3OkduYl4gBNGU2egRZ9E0hstiBoAYdYR7Qpl59f28tXbgPnLdufOndKNy+/ft9PwrZ5vvONy30S7nCBBFgLa5O+bV68qzD8+Nl7yB9/ix8qTzHXkqJ94y7ojpwv7m194n91D0VzxsevynlQC+lzqgbUjI+lbtNvRZicfYRWf5zhy3djYcOkR/A+QwwCMTIU944zIvMeIYfAy7LyuUA3IVnDF+1VVlJGJThzi1Y0QzbhUnR+13gcPbn1ZSeIHB3mBor7ITbou5DZLv5vDEB0icVahYwwmx8McR2dhGOXJV2GKrrsx9MeyITyBBRUUH2OikO346ERQ4HkE6FQWcLCtxKqQ7MYeIviEBuU06f9CoXdnURHIscCyUICLxeBuXLg1F6Enr2y/Oc3/VgDYUJAmyme9axVBCN66xS3vQNfuHpNTzmJjZakA7PqjfSx5FXagGFRMDg1obinsJLx4mLu2CJX9IHJh1i6We7B70F4GlGrER0EKYRWwiBAjrAf6YjnPLkVZ92ROa5nf3azLcADJRfv8R0+zQTsF9ubnl9pxAN327klVpgAQ5dWizLI3QlaAlHAFkESJDYURqjoxhJGlyt88c5jzRq0XbwNLyHdeDpF0OU7yWBCza1VYAhiUJ0+CNgXcuIS85wCm9Q9wyU8uXzk99oEw8i20gIgrTBmClQhdXqEfmJ7gsYcY3TM5ZABnIAzDMnUrGTJzs4gArgqcoaGbYZpYfFlboV25GloW2Ccd7FkzU1HofVlbIWyg2DevCQUALAA9FX/P2K0jQerbnFSOCh/YUyFSewIsmQdFUaGP/G7fCRWf4W2qcFTuxbggDM2paC4AgxK23j5vH5xOQDiUxyPXfATVPGb4RMl1FQ/k3Qor5nkVvgxtWjf7TzVU/pzf3CzfhIHx5q3sTXdQNyFcIeEssP1h4ftpbNzl9s5IrYvxC1PgWcUdrFX7xrKW08MzoFjgKj+tIbDQeeViWeZ6P1l8FKTYrXMcta4BWPCbzvQEmET+mkHowF4LyxkEfgJOKHPGQhYk44vMYc2HfygOCoT3oFvX8ETG4Mgy3o7pyekuTzJjs3+BrXWMmdyrjwYOC5gxwJtAYfD2IzfASyJ4hlUKxzoR1D1XxijvTnHRXIFW643vhGyMW9FPJTtnTTWl1ALBPLa1DRiLMgk99ocHeA2FPDQE5enVMJhh6fXxgAnGp33nZTHvys2LknW6BM+/HFkJ7cK3lc8TgU1GMo70UbKflP5klBTlImKheGo/An96aqpkLVkHuGr0aS14RgCH/gE5ZDfLmBXKYTwDq7NR9BTy0NhQuxMQ1ckI+955CH75i1+U7OX5ppgA7OKB/MTEDNXK8RvsvLcLS7fbf/yf/KdtJGBVd3syi6CyDr4osopc+Jm/0BMPiLm2qxjuMb6ATmAbHWQgbT97os1G9GXWtadaVTi0XDWjnKHr7GGFRccDOENbQmDrK8u5bwx9XocQFplOBvGud8o8xkXWFc1L4LZW8jn3ow8VsXTnlt6J8t0rcGruvLaqK33hfzpAwj354V6HoUkym8LGq4wQ9x6fmKqcQd5+4OKP/vD38vrNCr1v7/MAd4Utjos6jzE0ObPY9k+kHozmvtdten6hKQpjfOqub33k9mmbAuTRPZ2XL/Iv870ij7MOPFaiDagIXwEJ5NnHVAavo6Pj8A3AFo1RfCDsB0wwuNELedTJQw6Wk+xReIsezXv0Rx3zk83hMZWj6BljY5ORBRftxcuX4bvZdp3PbWRPPqavcE7MLiy12/ce1LitZye7Y+gw7ICmrLc+n3QeGuIxw49l+KIlei6/A9mMQqDUOPB9vR5Z6b7AadcwObon1yiAEeGxPpwscAAPNJ3YhTzJ/6v8DkSja4Z4J1s74Nulwqj8R/OMObRWrS+yRxUhyOtyeY3R+jEGRBE1hy8jhH5aWlz4Us+rOo4oNxwY6Gl372gU2CkUwpsCGBoZaL/30y8iAEfbVtC+BPmbmDQbvxgAdCNWETcdoPXy1eu2HkKCtlntQles7e0IUAScR7d3sSAJZkQhhLQUAKYHi0aMrLyK1dY2dgmycjUwqlwSVijlTAH0h+lrMj0WpvOYfFhW6XRYyuXenXu1MdyG4xNDEdYzUWpXESwHUTRj7eG9p028+/hoNwLmuixx7Secg6XSU7k37xKwJ/mwUHFe28prQm/GFVWSBYfMB8sCnpmbroTmi/MbbWLEYbFX7fmr79qrN2/b++W1EDogOtKeffq0rHS9ulYctL0DZWdaWbPwThG4sAniKjdtNjY0U+uACBEVMCjJEMiglIBIeTrhm2IehOAnS9o6IqbQQs0ZiOMirSqRAkCd4nc9F2v9nj1ibXRKOITv94yvqmdyDeavVhchROeDYRAn3JeXJpMpkGIu/s5YsQ3rGOi6kqgboWsvKXECkYUjvCzxWWsU4V2hN+BM7opzvKYDtAYydhaGsWNOlgkrERACCoUGWCWDmbNTCwh39GnOkQDFNEXb+ZugBGYxHAbtXMnhCYYE6sLs1izve0622pSKScOLGRvrL99Zh7JS8zzhT+Moj1CeVfuQD8nJknPwMVSXP+mG7OUPuV+53vs8kD5f+xk6rurcrHFXjdTxJsHpw+6fKVWZv35O9qv2LXSGXuSrZYIF5uwfoK3EH5hgDerKz7OmJQwlNZrrr8PfQzHGAOaTKNuqxM0cATiNbrt2GZO5x2V5Q6owInOg3Gy5EBfvNq86BSdhvLp3R5h+NIiETxlhhFsB1VrHGD5RBuSFkB2ByAgwL/Qr8fhNrOs93o3sA2/4ydlBduOiOYrM0WXTs1PlVQJyFdoID8rVefvudYUChAF6bwrxUb6KAIRGJOsfhF77SsHKHWUdAynoStsZa2qfBzMHyfN1tFBA6+LtxfAsULVXvCB5254CWln2AlsEMegN8JOdGjqTH/oR6kMFENt3BMebWaG+yIWqwM4zV9bXK4dV3zTyZy4/ZzPP+fnp3DVElPWL6VBha2EeCpknKIuaPQ+NZF1VI/Pi2KMQV1tb5aVjwI3U3m5u6SlGKXdjYKjie0ep/fVf/XVFCOx37PnytPBKAO1RP+320t2qbPPM/UNevdn27LMftTv371UeXNfaQtict78z2vAGPgxnZL14Tw0rA7JoeYawoHCaTvE9mc9o6O344qS9e/+mHWf/b2TdrrJviglUYJ6HRnDm3nEU4+hk++Thvfbgzq3cLvt8clh7Xwo4AsYYGH9C1CoL0R7gjW4YQfKLeSnWN1ZCCwBF+CNgW2SGh0VBC6DGe6KS96SqIgPWs/GdEdsVknUhO3CDGebQ77Gm6etu7sUb+PTJ0zYcXbOeuTr66DiA92ef/7jocDNG0fDYVFX76x0HJKvu5ZHM/yIXeKekAERPRFbldlWM4ReRB8JJZOk06wH4KWJiAKJfCf5aXKA5uksuI4AsXyykUdEIz3G0jyg4ui55m2t5f0TByBHpQTyg7sOjNZT5oX38y0PLgynvm86dm51pW+hj20kMnbfKyQsfVjdCUzfa02fPSvdoCjsTWpcv7XpeJmMpIJTni0AwnCp/NmM2fl8iZoCU3GGnHQBKaJ2zAZ3RQZW/l+cCkrzl6I6c8lx7Sa/ZF7q1vKMFqkJn5HK+yUtrLfWIU4MHEOGCpxehzZLzZG/kLP0C8AKBnstApFNLx0W2+K6owK35hS9ZaxS+D3dxylZdn/HC06fPaqJ7B9zag2Gy5fb61Yt6Ta8SZeFypIT+WHgEqjiufIjqHxIGQywWyhEjrIyDAzk7J3X2mUFrlMhDUYI7C9jby3IYKwbc3d6vgfLWLC7MFZIFCCcmgoyj8OV+Zf1aH8WajVfFuRsww3qaHJ1qzoyksHSfHBoSAskCZTH292JV9QzWBmtGODXllPsQRu5DiFDsPCUaAhLOowGX8kNYOuuVOKxLNWEhvCjMGbQbS+gkzE5jVzO6jf3MeT8Wxkl7/fZDexlGYn0DDjxsQJs+NNex3l69Xs5zL1r/8GgxCQuYEqaMJbCzllmu5sI6IGQBqy5Rv0ueFmojTN07n6z95CFBWN4rj0qIoEJ31j1rXkSRBSQoEAXGrWT4WG+sBGAhm1iWHeb+aLkT7D4nB6U8CbnuY3gMiOFyrdBfwBOPKPc/7xgmItgROAujemBlHh7DshZStZ8UOs9Td3IBz1rmRZlnb25kfacmZ2qPKO+qGMqc0BJB+LFNQyUHl2T/yEj5WYI/w8oYrAPgYy3LU5T7ao7qGoALY7Fu6zyzALhixDAUtWE9Pj6jA0EdLVhH+2ZdPeMjgMMv5uE94ynVk2vtCWGPB3icAJQCirmOwHNbwoSFDIDJryJI3Y+hRGHwfADqxmYh3YM3roBOlJReXhQ9hclzKc9KyA/4tERbMY7wYz0nwlhuXpfrFuMk1vbN7GtvgeYoGGtbcwzdh7bKYuWBjGygwAGFarOS+9tjykg+B+Nmdl6T1P7s7UW7ztp7lkRnAFIoxf5SVvbJNXlg7akKPgcRH+xFWIZXlhYcRD6ctehCVXfv3i3PUAZVz+VtEm5znMpoZIX+hBsR5hQ/L93RsXP8TgLy5JgAaMIfrzPWgTKKdEgHoORdyrkBMh3lhmd0Upe/ApwBt8I16N46DYYvp6JQHYqOPvGSMa4HQNlrIJK3y6I7D1AoiTIQziPU9WQ82j+OAprLvuOjCPLw1+ScEyAWmgayxgXIfYgM0rAYkCXeGEOKGrQyKKMpzxLykuyNz4Tw5crp7s9wVhmq1xWv+d3bC+GlLiS1u33QydzQDQMQbxrzb37924CQ3eKdi9Aa+iF4KESFDmjKS3Lg5BIp4gIOhEutz5vIUZ4lIBato/FcVrLSd6RC0UH+yno7GYRnSyHVYdsKIHr/7lWbnh4NH4RHMq697d324e377K0zBE9CHzzaB/XNI0NZouM7dx+0h/cfRmbE6Mz8eEQBNvzFC1uFA/nGa8L1FLLw7ejYUOS/qu2dALKueGw/e+P4HuHpnl4FOMehIV4oSe8ae9qLixgxo+VZnJpabLdvPwotzEcOOBLJUUIneV3u3lj79W+/al99/esY7TPtScCY8O326lZbnJtv/6v/7H/dfv7rr9o2AJ95fPXrX7b5pbm2cGcp+kH41/ID+ZHvAQVzoY+wZ/F4BE/07ElA9U4+G/lpibOWDCqhXMUOqvQZp5l88Vh5nPNNHp1krvkl4IuRLhKhGhDP51kx+OnJnQBrxrR8b2Ow3r29+tZlDaOv6GwGG6ClQv88/KHv3MN790IHxzEqVspwwXulj3+YZzWnDigmIfUW0xutLwb51KQc577gCikqewGZ2n904UIeTTJDHi8dxpAjF/EbHfnRG0a+ijBJBaAXyXM0Tne9ffu25BmHDdks6mTd4KKQSX07klFRRvX8zBe5itcATDrRoeyiA/RuqOofDcgKg+deZCUDT8d8xuf5OQdTDMI7izNfuoDiMhnocCLCYHpmIR84zEZuB4i8K+GlbBTRu06I0rEclIJDqjHEfq6HFmeD1nlAnNYO+UOnEiMpNoooc82ElfayDiW3yW3YLebWmXh4eDoD7A2RDEYgdQeA9oeANL6rMFEUOmI/jTA9PDyN8Jpow1nw3c2DLEBX/quT+HwE4b0799unX3yecZ0GYVMGej+dZnMQ8kWU+nbbO9xszuoruZ9xfzy2CWHoYaISx3tc412n28swwkQ7yBpA0qMjk5nfaeYplBDr0sG0+V7XkHH5Q5STsAYAI8foZvujP/mD3PNG+81vftdu3bqX8Y4E5IZpAuxi8pX6L0EV5qgk6iwYDwspV+FHPzMGwAuxW3OhHgnDHzvlI8r6Rj354qXh+gQMVI5pgFjvhHHDtVlrXqGAw7wgSVPuDaVb4bUITBYja6cDMu7fWVqATJcXBSgHXGVsYu4dIONt6wADZuH+pXgReFnv6CFjBWKBWwBFPyKdz7mTq4IrhD85OZv1zWiyjpjIkIuOMgaCUIjXXFhk1kzxhHCsZqcKAawXAes55kRZkPgYleDHtECLfBEgjyCyz5oVWk97C2RRdIAK5ivgmfFYCz20vJdLSjn7xfrwxAxFAPGoGa+mxQZPOLAkKWACpsqlcw0LCXBlPRtz9Q/LUI2bReae5f3MPingKDCNFrLeFAbPl477jKHyLGXtgBa0h+nLy5fXPyofSch67WlwbNzu57m8V4TIiQrGWPvAAE+WROfBADz7MDEmid+xN2dROv2RBfvZW7ynOIVXrCskceqBw4Ov8jdh7tkSvt3H/lWIFiCPTKku2Pl8Zpp16aqgrBfAK6QzPDAcQBABmDFS4iqJtza28/n+yBq5Fjra77b3b95lTGNtbWU1yvk44KXLm5qei1yLwuPplnJgnRCAysqZ6ZnKASSUqyw/MgRdS1CXWG59HXDdH8BRjZpDc7wmPA9odzMGpCrcowBFwGPx1q3iAeBTSwSWvZ5m8/OLVRVHCTt8WlEBVro4jQLP+KVHyBnynKMA59Os1+j4ZFWoVSV19tJcrq1b9m6bMdkXEPeDsjmMTHbiAiCuaGgqe9tz86KtxkienokCD3DspbRaF74ajlzdWHtX63nn3qM2PRllfgkIB7gXrbQ6jP3tuzft22++zdJ3hlrermvIFA1aN7fWmpMCQhoZ70Re7/qzjU9MFkBzML4j8M6ynjez5gw4fFBejNyLwq9Q5A183sk4NJ+VaccavqpQXHnbjrc3W3+U/d3bd7Out+rZ5I482EwhPAUrZx0O9tvG7klbXj8IX423zz/9cfvZF5+2pdmxgDEHZWtOKlcoz8sGAGKTY44sGyiQYAxoEu8xDi6iMOVzkRkhx/BSZJvxXUbeZd8yncqTHhsez/v9MTiyjlnjiQCxu3efhQ8etJno1N7IWR6j88vedvfB/azVUPvu69+WkSUiwvuqN+X0zHh4tascdKTQ2xfftgdPHrSlBw/aafi65wbDqC/P0zYlQDn8exBwAFwPDul8fzOf42m/yLjwFgOAt07zVk1RY9RFx/DiKfYSPiTbnY/IS8UJgKbwGgcJ45bB4dB2PvTpmfmMtVsruaPGXc3Zw/s8pNpA+AwecEJAX3TBh7ev272796qI5Ktvvs4YrzOuoXYVGdITWhuMHJ0LeL3IvQ5Cx2QfftQgWdj21txsed7QqhQn4Viyiixk9AKg+gPypJ9lXmUkZx8rkT97zQjgwSSHFS9Ym9JVkU8Kk8h0NIHu0YQCAvL++ETPMQbAaOEBhq3CQVjEnIXDPV+KDN3BcCNLRU3I4cqrzmzMhzEsEMszzdmhgKj3zq2ZL4UdVPDIkyFYujLryQiQ/QifgJdYVw6DrfLUbDJG1E24UzidkpIPQWICZaqGxmPhWiB5BIQvgVxWX4QDS9QhzYStsnChGIpFLsbY6EQpxP/Fv/vvlWVHOf3osx+1L774Ufvu++fVMdtiIkALgNl17b/O/bMv2Zwg6+vTNh1mEy7TMmEzG8O9rDv97v5uCOksgpsb+SBCSfhJYuRm2z+8jEXyacZ5o71987aYa2Z6oY2PTpfrdT9gEXBjHapkqcqJCBIbgsDn5ykz/ZEustksJn1zsjZRxKGHUuqUG6kzGiLY3drLWo/XPD5EiOtdJAx72SQBnmU5A7Cg6P5smmheAAawE1rJHTLPEJE1p5yBNImHFEJZA7kIOCBoeSNCjbUH+VHvex34sn8UXH1FsDvy6Pwylmie39OjpJdlEmWe/UFF7sUKMQ6AYS+KOqMsErMekjmtufkiRAyDKSg1QAwjSzLv6+eR6xS+qllfcmc6cAfc9ITeunBN5XwEfDiGSKNN4U5J8LpFD470V2iEBCaMhLsocq0ulOuzPKotQ+ZbnqmMtjyAhH++MN5F1liYpuaQ8QG0rBYhU96RztOXeYTJuwrUbq7WoABerq1xZ4nQermww3idJy6gNve37f8IqMMHlFWXO3cj668XXoRLxiSXyjWMGPkG9gkYQTW8A8Ky+MYNegPY67iXAMXeKNrBoQiN3IcXmnXpZAIJ8wQWPtbwlSdTblFVU+Z+vDnAovGbB162b1z/Qu/jEdYq+ihdQPJmTwAkQRMLVS+xnt7QVXicx0KIh7cAKEBTrEjVmsI8Rm3cxbuZZ3lusy68EqHqrK9GoLF8w2fGrV9g5ZRmx3ikbddc+Mtcl5ffRTDvtYWFAJ08Q9K7tSKgCUOA0RoyxoAlSu/x0ycFUnv7hSKyfFkTOVIEsaNuyDyASbU0L4H5MQgAQ2s/FgW9GHnE8wMIGzuBbn2BT94+3pSFgKxuvXk8Jmv/rN3c7HzuMd5WVtZKsTr0X3huPXI0pkXAY4zcPH9sciwGWYBZnjoS4+74+LJ6Lp5FVkmEHgz9SbkYGR9ovZnfxdXNNqaAKO8dZj6Uhj2hXPQYGxwZzPOO8h0je2i8jE0g+CygQkf1nuJz+ah7bTcAMjoi4w+IyT6cZB4HkedC1S9evmrPX7wo2aw6skASBgoP+KLAeeXwuNcZ3rycqv56Q3cH5HNobGdjqw2EhgYDaBh+eM+GXJBp+WxH54BYkfgPz8m/jPFGxqVKdGdrOxfxmjp8PGB2YTYGRdYsYyETKX8yJ7cJP4VeYpwvr0c5h9aePFpsP/3R4/bsk0fZ94Uuhy5Aen7xVpuZDR0AraFzfDwZ2WxfATEAry8AkSG/EHB5GdDce9XbBgIIx6KcyTw92x48ehbZQh5okyIlJvotAwmUK0/j8NBEdO3jArL3H95rP/7887b87l179eJlFdBE1Lf+nrO2vfE2dNXlkX33u6/Cdz3t/pOnrTdjOrvIRaEZYXQhdU3HAXNeH7KO8eqZ5Ewf3UHM5xNdhftFzc0+kW/GfBI9rvcmXSQFh6OAt730V3hBnpOdqbSO2h8enMG2tbWbtRZpki990JFCNo2e2d4LLYY3yRShzcWl+QpjAh0K3ugJOeaq5rUckQolHDgTXpyKcXKcffS52RgvjKP+jH0sRsfaxmrGHEMpYE+FJglBvsjlgy8ATzlpToAgr9Y3pDcdVssWcofuc3ZyebJHhsNXp5XzyJBnsEo7Eo78GJ4sYyy6CM6Ah4A6esX6fSwyor/LcM+8q4diQDIcook0j56xiAIZI0cMtZtHZJ/OIw8j2/7sz37ypS1i0REwvBSv375tqxEWhLn8Fh4gyy+nS/sBChJxUI4Pgswp06mpidy8J4IkwCuMfCOoATFSfhj8+PgiAn26FCsARViqtiKoxM658/UmES6h7MRvMd5KrJ+NzdUs5lqA0kqbnO48Kbw/yt2XlmaDYkerYMAE36+8bw8e32lzC5OV4Prddy/a27cfIpD72maAWKgrikdFkrwnwuS6rW1utfUw6p27n7ZnTz+vBq3rax+CbIfactZByI0l7BgOHo+ZqbkKwbLKef90A2ZNz87EAkSH14ih8/wBfoALtH1Ht/2sybfffJO1mCgkvL970F7Hcqdlboaw7QGI5Ysi6aqfekvoEjLmzTqnsCjU64Amc/NgGwu0ClkQxoiuPIcRSMaCcCgKVtdHl222IcQRpuPxCbhyzhvPij3FeJKAu9wBACRjy3rxRBbwyHh0xBcCJSwNgnIhtI2HIrHPQG0XXvjoLcvc8jerjBC21w71xcTGrRHr5QUrJp8NjVWbDVIwjOjk/ytKJn+OTBhbrAuCHJPGgKBAPB/TAPo7uzsleMrKDBOwUighA+zLc1lqXNPlVczaVkg3oNM3j1S5m7OGmM9nyrPo1/pfT+6raCIABuDI3Lj8gSaKQ6i7csCAjTyDN9F9bVSNIWs4OqSlQARdrTEAGgWWzyswqFMOcg3+cPRO9cXJx3nIMqB6hkIWQFkPOgo3C1XCRRgBn1QRBIGS+wCSACWwynoEZs1XzoYwf+VMBMDI/enCiRFCASFAWXkX8z5v9NbWRtGDsnUhNcCpvGyhs+PDzKXp3o2PY8mHrys3JnJAeb+5mh8j6EKILJvuUF5HXcnzygqg1HL7Vw5FxomGVAnKo7J2PBRdHhna0YbmqIwr+RczeZaCHDRw5/a9jP1GW9/aDKiSbEvuCJFoW8Kbfl35WsaNP1Tjbm+v25ZS9vZNR/TtKJuFhdtR0nMZe4yX7LdKzmrSGXoDrsku++0YG14FPAFUzUapqY6W0sBTJy9HwYBO4e+XtVwZyfrMFi0Kc/HgSyeovohR8ocHMeJC1yrLrJX0Czz35v2rgOkYMae9be/orM4T7Qv9bAWwOerGHl9GGWA28mMuyu2A9y9jOMlYNcgEtKVQTEx07UhOo1zJbspahdxl6GX34DBjmo4cXG6/+/q3BfZy15KDFJD5g13+oQFygMFWXq78DjSSdR21hjKyX/iVx6lCUfkdfTpsukLkRJ+f7l3P4YHP2tZ+8SrwTB0HpKy1zfUPAQY3Ks3l8so8HHNzo3icgjvLfBnMNzL/vaOD6JD19v7t+8zhZhTpXLt/r/OmfRIg9KOf/n67+/BZG1YRmr1YmJvOaCMXMieGnUPPZ7JOEt8Pj9HlcEDSRPTRZLs5GP0XHSQfGEC42aut0nIA3GiAx1T031Z0z0rb3Hnflt+/ix7dynqQK8DdjYC6+XJwbG9vtOODrYC/gba0MBNe241hutD0oCI/7n/yaZu986C8n1mO7H9kQSWXd0cLOSZJyN25rHq6BSXmPbKRgXMZuTCW8UnvEHZlGAmfMYr6ywgh2xgw+0e7mV9kSwwCTpQCuLm/NhQq4Yk++yTac5a/pRgAQDy82aAAmb0qojgJsCP/8JU87pmZ2fbh/Wr10yNf1paXQx+DWevFah0D0E1mLZ588UW1yzgM/5xm3/ozlsu870zpyuMNTZNJPFZAnYblgBdDFqgEdhgbxoWM/GRsdkVAXcoFgIauyAfV/yq0hT+BUZ8Bvsh875kD54guD2RlGQaR0wytKhyocZyGp/eKjxj4OjEo6GG04CdAFdCTCkBHGRODnvzqnVsY+1LVDubXkO7duze1+aXY8mWSEhEdXyTuyxWHgR3YKSSJ6PS8Epf3IKXOJ7HeuN1UAESVRqgLUd6KQJqvDvvZwgJQJinE0bkPT4sACFdnA3711VcRpvI4Dtv6+krG9S6LsJ8F5+IdC2jUXwQahTJbNngqDKEyTlVJrIUImr6KUVPo+kcdFLKfkDwYsLYXYamtRIUlo+zHxudD0GGkWEPbW+shMl3xT2rzKKr3718GvDhfbSSEK1zl+JAueVgoRNL4cCwIBCJ5WHWofilVSn+0X8L77t17xUwYAGc48FwFFeE3EoDaYiF2wEO4LqBidDJrKyxxkrdiTYUhdH+nWClV5eSIm2VOmAESuUnGm43AKCE6IQPlsdMz3K3EJ+aJEiI8o2x4FuwhL061s8hcEUjM9GKQroKur55LWVFMChQIOQsPPHSu16Ha/5pXCA0ABFDkKwF1HcEjXjH8ruqrAEGu5YIGvAD8vmq8GAATXufl4drWqV0pM4uVBwzzUc4XseIdHdOb8fIuVB+ZMI81YJnxVBgTpivmzBiFRs298uXCbQUKwgiVN5f7EmIEOVdyhf7yPGASfQJshEBZPZlPgRzjqLmF0vJ3LXzoUWiRRW9+HfBS+t41KSYshHsxrKpWB51bOpU56FEFFWHHApebZ37AOZq2B8akgpk3UQUpgbldfacUwaiIvMp8M9e8T6HzNs/PB0AMjRQw4LXC30rpM9SaT+U7el6sNrTFY70d48L6CO3IudJvyhFDwhd4iAJwUC8wT5g4dPgwCuLkAIgQLtBzabP4nMEAGKNJYPTO7aWsaeabNR0bGypv2kGuV62FGOWWkQ2UNdClUhCIAQEojPJsZk2Fk4T09AnEe1WRlmc4vSMPLm/pepTeRr7Jov5BntkYMTFkrLVQk/Gf5jXJ/7zn1oN3kiFlLJMT020xIEwzUiGUAqGZnzxQY0B36No/skxIVtBB7gj66wsfsYx55KVwENIPHz9t9+4/CX1rBzDQpmanMzbejJFY/rHwc/10lB6PnTnytrGo1zd32nh4WZf43n5Hpd3O/QbaVmTk7FRkVTZ0PaDxt9+8Cj1dt9X1jfIA7uxsFc0zQnsznsmpmeqtdxrFPRGDUoqCKjVWvPYOhyfnUfIdPzDQP7z70L773beIpRSofxSQ3xkhpZgAtDBCeYUzb+02GJ2qx1TGWf/5paU2ld9VxjO80UJVLANYuYLhmR/EEcrMdwy5rC2aB0LtaT6QldZ36Wb1d9RovNJddOGPrDw/VzARmZmx9/bSL3pIklvO9h1uK6t7FfmQBgPsXeW1697RdtkXUDV7u926fT/7vdiePHzYPv3kWfaPwuwLTwyGRnNvc8/fUir6b16EPiITIh9O9p2YMN7+6I//sN2avZPXeKpn2uTkXMkpoZra04vT9rtvfhXeOiijYTFA/4vPPs89Q0v7+9nH8fbo4eMyRB4/fpJ9782ebLR7T5+1O/nuDRC/uIyGqHxGy2Hl9E7cqnH19+vg31d0FRVTcv/0hOKPwRKeq5M8QgpkCiOXcUyu8AiR5fx25BfDl7wEQBhgndfLPsv7YkBjjwDvfHvfgeU3RHDyeXLrIDJZJAJ94ZuPRvXLl6/ay+fPy7M2MaK/3Gxb4ImcWah2HIow8FbLHu7vRBcHW4SzYrCGjiLHGI/kpzzWauaeeUmb2gzdb23vdA6Q0AlnDrlKH6JJeg+egQfMs/KOyYjsL2OSvC6DNXPGo7xscAyPIgOZ/Kd3qsgo9O5+H/UufiAzyhucaxjlQpxwCo/d+Nh4rgvoilEgZaTLveegiA55/Pjul5Rcnb8VInYMEAFNYVhwlldZcgfbJeArthpLeS2IkPXN1S2c13MjCi0b7DgFAp3nCFFIstREkNAGevaD9E9DhAbEitdnCwHwClH4lBZPDRAiFMFTRRF0uQi8F0JcfVGwR5VrI0fN5+fmI5hG+7MJ67mst62ubOV7JyieZR9l3S+cFCUdQkfs62srhfApC0LBojk8Fk7Z3lrOJhmX3if5O8R5dLwfUJSFixxYXV4N4eqndFj5CSpZWKK5Re67Wpax5FHgTRhII1feABusOzRQur62GYZU2RS5EqK+0T+ctexCWJJAuVUnJ2eicMbb/kmUYJSue9p8aycM4n4S24EVX34Hs4TwSDKewcrtyL4J23SuUw3lwrT5rCVlVQuBqVBlOHetJTAmQSgvS56WWHks+Ow7oYngWBt+p8Qqth0h7lQBC1gdiQGREPrISK4L+JLYLkwAnKEFnkggDGOq/juOAqcAlOjv7h22w5h5Q1G2HU2xGnnGAsxyLZc3hcIzV96cK6B0ILR1EkMiii40wdNn/QqYZk7nBTp7m6Oebt25U2CY8HLT+pcJUyYZVpjwRv1dyiTvARDuUx6tMCPmA25cQ/HzIGmYajPxTvUdyo2IRvk3XePE/IVxs/6YvcB/7kXgCed2CZ4UHCMGbQllGxNrkij5yPRRPgG3EqnR586eMAuPEAs3wuCG9ij6RUXwBPwiWIJiP4BUdZj7mIsWCDxIvBjajuChskSnpgsAmcdRQAmwqTN9eZ7yvqRiTYhHxkbb4u1b5eEBenjnig6OIvhCBjyurGd7ZH3RV5eYrpooQCbyA3PJRXUQPqVAUQmr61XoIGQ5qPJXAFWKSO4cwIxn0C8lgg4JtofVeFRbndYWFqL0IuzR9fUN3sjrCL2xdvvO3brHacCeMHgXlrGu+lkFVIVuhXLkyS0u3KozdHlo0TXPP+8lGQE8sIrRsLWVgL62ul4eH+OxW2iv8wBl3TLfjxWuW5ElwlI8EtPTc1mji/Jw8hDxrDivNzMrj89RZO7JyV7o37mVx5lLaCq0eR76n5iez9h4WsaizPqrC/nm1mrkyEC79+hZZFpAbuSJ+c7MZFz5HBmP6YUdPS8E3YYjF8llvCGhHU2+ffO67e4ctLt37lUvNB6O1Q8f2je//W3ez+wyH/xDJng+QPyPRnvGClB1vQMV0bTq3aWRq2KKW3fvxBgYbL/4+c8rX88YePOvJbVbuOKTKEaAMavXecRi7IWHtVGxwXhUwjPQrCu7BqG8EsJXJ5HTR/s7ob/AkvDoRXTT6dFujIPtfEj6ACUL+J0GvG+Gfo/a81cf2pvlrba2e9R+9+JNW13banphAnbyg1WkApwF0vt62mRk5mQMrqe3F9qzR3eqGGNj7SD6hGE1WJXxs1PzMXyBza02MrHQZmfvRS/OVkFGX+9VxrgeQ7S/7Qc0DIRXfvqTn7Unz54GlE0GUAc4Zx/IPac3MG6OQ4Mzt++2iVu3I8sYW1m30C6vZoXewyfCiHTowOBY6FCebPTMxkrJkamJufoMI9u64kuGNG8/A/1jyEy/TZ36pewUSMt3zf0HHQG06Ollv51V7DzWiqLZw/PDNjctb2okNN/awRFPUfizvFed942RLp+UQXd8uFeyRv4i4xmfSuoXwTjOXvZGji7NTeZ+2jpFF18GZEcH6Z5A7kt/IHN0Q3BepchcpYxE15G3ZHJFW6Kb0A3ghW7RD50mLYPewp+5VekDa85oLgwUmZiXSneR+/SBfamoSEes9TtZ7xmcFeZaPdXyE3ityFauKYdTZK60AMk7MFWF3XH7n/zJ73/pQv1AhCR4V6qKIMTEMyFEVjlesbKwBTebWWgrgPCBLR4BPXxskoTf6qUT4So3QmyZB82RRuLTC0szJXBtPkTqJ4UjkRbCPjxQ1TLcPotlwPPhuCGLp4xYhZYFlHy7V5VNET4/JNoJ+w2NAWqxjLeELs6zMXLSLtrS4kIsbgt7kOlntcOMVdWRscpB42VZWX6beUURRehdXgWM9V5EAQAQQ2HGrnfV2anuwSFiQibz5ukh7DU0dMyJoxpY2Dq+U25Ah02h4MxBrzVrOju72JY/rPyjpXie/ZRkKwzEwoDEy8MSACTUo/cOi0ZjxYuMhSLkLUM0QBDBL1m8vjFnnl15K6EsCpAHkPeDt8G9CU0hPsmccgo+VnsgK0wnWVIX5DquIkyLyY0lsrGIynMp8q71Qefd4OoFjktIZmwsKUnnehjxtrF25ddIaka0Ot6jg8kot0qGDNOL7Qv93Mi6j83MhIk0ZhyvZ0q+Hh0ez/JzoccSyVgpUEbCQASOKhPeEh4rr0u81ARYOBLQE+6ZnnVOWSzECCr7hn6so7Uqi6Q8dddlzdYxHbWGXaK8ObPmACUkJNTCs2MuQFhWPgKHEOg+U2HIrJcKIGCte0boOJN272xRfVfuRcA8OqC0jZ+gIawIzx5gIjSBzh2XxegxAPer5HLtZQJqVQ59rEYyJzSOV9zX34wqFpx8jmowmM9XFXMEmrYCxWNZD2MHfMHD8tIN9hVoBkQJuO4oJAAxBtvERIyf+aJpjVNV7cF91t595iTS4rOMmDAmrAH4gwAx4wFIyRqa+v3ycvYq9zg9jCKayOcD+DMGveEoclWGFd4t74YUicksXrgsc9NOZj9CG1E43cO+bMgTy2BevPkuoO5RW1q6VyGKLFDbVcGX/SQUETXDbih0OjTEYp0OYFgsoOLgZspBX8OrPGs9MmxlbS2vx4DI3vGWMqoYNozTsm4zhtW1jeJjhSh1XmleBLoI+ww+NNbT1jbW2sqHd+XBq6iBz4eOHe0irMQgvnHjsm1GicYWqs/diPy7jhxwmPVhwC4Sate8BVu5NooT/2fTb3ruSMBZrl+6Deh1/afkqSpkmtG8Nh/mHdOh/uSHikJKwdy0dThXXMQQDC+o+HKI9zff/C7LRaGg29Bn9gO98VRSsujD3OqC8AgZAfjzgGkWq9kuj97a+mpk682Ax64i30fkKJLHTDy0W4ouX4wSX3ipqqszv49pGWSbq6Q65MPRJ+R3jI0AsYvIXvvh42hNOPMoQGx380M7P8man3Wdz50eEIzTTi4iVy572/6R8HoUfej5/bt3AaQvY8Bst6j1tvbmTRvp7233Fubbw8XF9vnTx+3W/Fx0YHgxvHoz9OPoKCHutRjeLXt1eH7SdsMfC4uPA+buVIrP+sa7Njsx0v7D/+Cftp7Is53Q0O/93s9ijl22X/3ql+HPkfDD+/boycM2FHBEF29s7ra+8ck2dftOcHTkVvTyQOQb+pezVDlMkTXk4WnAt9dIf3lMiuOAMsDA+gu7kZEMesaIIwqB8MXMyfJ34WSpLtItAo6yr7xGZIIGr/v5jJQioKjkV3TeQYzB/ujMi8gyPUcBURXCExwJYzFGwmdC9FUFHN5lNMzNTWXcGUeeNxLcAX/IQZWaMBi6yPK12YBCp8/QAZVLmm/5oNJLyHEeMHwlvKzB88cc3ircyf6iEIAMnTACyWJ/AaMApWpVHjWyHv3SnZU7nXUICRc/o0HyDJ1+NKbpDlEeoWprDwvIyQbg6F3RFl/A29r6env//n0dwP7td9+1333zXXv+4mV1oHAKTO/U1NiXG5vrGUgHaiy40mXJfkpcWYO3792KsIkwyFcp0WwYIczL48HXUdJZygic8RBYhFKomnWoImtp8Xb74oufVoUQYc+6ppARAqtEeHN+3vmNrIaNtrGxncUdaV/8+Is2McELt1uhRucw7h9uh6m6dgGUn260ldgd5a231sx8BHYW7dWLD1EaM1XtAxj1xsrSidmxIqpKIHkuWZs1Py/Bnit3LwSVRauk3CDtAIbdncMAugj/WB5dx/+uymQgYFJjV25MXf0HhyfbxtZWXpfQzDNCoGtxQWHFig4RsgJWylqeKkHI26WRIiExFmvzgHILs2IqRPkxJ646xjdAq7dthxFvZvxcnCwXblhW0lGEK4S/t7NXBCC5HigCBCgIeT2OMJFHhhhZ5IdRQAf7BC8hGuYMQXXPjOLPVdnichebi73sEL/DyqMgco+qEgI+AJMQKCVkPbleeUnkPEjwVw4tV4rXEd0ABNUOIvdiNZurUHF5Q1kOmR9QfDPrx9vESrcX8jiuAkBnAkAB3o3VtUrQ3Q0gJ8jcl6eKtS+0CDyomsUwQEz1pwrTojcJoYTT/FynjAAw3h15GUB7+DRrIlm+c9djcmMvAZUNG8hcWYeUDZY2DwAag3sOwNJ1nc9KFvPKYwpYz2cJEcDWc+vIoQgxNAuc8CzyYnaVjNbX2muMKMnaqQ3CPQAtBo+gGhxv90LjGUiATSzukf4ooYBdnlHCJjTQhdvp8A50AoCKSHiWAInjCE2eNUqNBzEvFXClQNGs8KRQA0FIOCpw8QU46LUnB1CSrBCxKkhFPCxU7UbKw5XxajNyfCwkFlrO0AlPwEnYINSau/WUt7mfYA0typnRS8ua1jmjoe31lfXyukk4JtQsGoDE8FPQQVj6nUfbTzQHYJFP2zsKjPR4Gw7NdDkdE2OTUdZRe5n3RHh5OkL87CTX9I+3Tz75omQYnnbO4nVoT9VhhlQ0yfvS0bXO/VMBZ9sFYNG0+RsDryJZCjhIyLdeB5GxLP3R0CXaOjrYy8+A3MjNG1eSiFejfF9nTQ8DfOX2jeZ5qq32Y2AG8N5eCsDqrRSI81MNSPU6cxaioozxtnDrfoW2GUBCn8D9xPhgaN1zpAv0Vb8uljqZI79PSG8+QHpk1NFQu3WEENrozbXmRgZsBoCh929/93VnAIWOK38re85oKGMlRMZYA/qz7LlHZENeozwBuJmsy4MAFGvUl2eOR/adZC3v3b9fbUFOIxO14qnQfd2L1wo18oD/8NPfeY9CL0Cb/3jMALkyZgO8qshLzmgAAjl4cv6DQyBAlEfsMrKdx0YRmvFeX/e2gwCvmzHibgR49PTEaA4gO8/3yLCKuKFqbTE2JAy1VzQgatE3ONbOInfkGzL8F6J75maG2ljA/PiEkxjmswgxUumaPIfMr6jO2X7GetX+N//5f1E5ZCqMHR/205/9tNbkt7/9TQDFZHvx6rsKXT6+/yigeT7PG203Mp4QRejoLGu6U2ksPCmT07MxWLu0nMqH7enLGBwh1aWWXJKP2X/OEh5ce0YOSeRnkGs4TP6UDAzN0qlypqQkMNSymFmHyJEwLx2QJSijC524T/XvCh+PcsycHBewwedC3iOjk+XB1dqCNaXtFC/vyoe3WYfW7gYX8MoqPBsbH6p7OtC9J3wexs9YT9ryykrb3jvI2k5EjkYWhX8qBSU6TFTIHAFMzXrJDDRWhmp+J8/NuYBTrqPH6BqYofrmMcTyBUh5HWgSlfA5EQWgmVeU8ceh4tnyrsciv2ACMhVvyA9VSGFHeA3pVDLUN+Pa6RezM7MlH8anRrv0qRiYjOfexaWpL+V8seKFdFhwckEIfsgSU8iR0jRNeaaWEYSzBDVCSA7FeayJqNcIFZO6jNV5Owz3JJu71+7cediePn0aq+JNCOyrTBfSVBqranAiVnMUyd2HJWy4FZX0f/Ls8zoF//BAw9fsTkDU6tr7LG7nfuT6k6PCkhrJxgxH6c8vLWS8vHf68NxsP/u9P22PP3maDR1rdxan2/L75XxOb6LpEPtMNjWATsJfqOXoUFO66ea8PMBGOfJQiH7EAaOZE+8RDyGFKb9BjpNjTrj2t3aPohT2y/U8HuumcoV4hPIF9Anp1nESIW6MCOJYX2EVVvv0tHYYejXphzIa4ThbCooXDQABLhxkzQK9CjPpsM8Dohgg1J27dRV3J9ybQfDaJkTbB3jxjnShkVxUgst3uVtDNCx71jlGBFoIM8KcYO0OCu7yNQhDY5YbgrjRgwaqhD1Qd3C4nzUMcI+S4MnUh6gjxCjE8B3ArU8Twq7zLiMQ10JLW7HCETxakDtY8fnMoxRWfvIgCRsPZC5Z9hJUFPJWBMZGlLBgn07KdR5b9oFHYWtzNTQRRRhmYKVIklZ5KUdPNdtFAIPkbq8JUWPI6tWEkQmTMI6EaJas/B79qXhMACGeMKChPJ95r8Iu+Xx5kEIfdIJETIaFbwuv5w0PRHVRjiADvj7uBbqznuU9yP18e57CFQqb99KaKcwAFCYVeESIUmqsXLR3+/bdcss7YFivMd4tTgEClVeUF8I9vcJ7UHPMeAH6wWEGhKrmCPfsaXckTidchXKMyFFUfurLI7lbSJ/CKc9rBJ7WLJeXUYD5u9RB9gvdbSl3z71Ozo/KuONhkseFHwAkgE1YWAUrYfXtt9+G34ZjicsTu2iz0wu59qg8MYA9TzqZ8tmPPs/nI8QzDOtPBqEhQOnu/XvtPLTFY2b5KThznohC3Nk9bK9fa8PQHWJdVXkBMbu7B21uPtZ/1uRM/tTydnh3KOMdKwPjlBGAFqKc98K75KPcV0U4CpEAMvJCviELfDv8qiiCYBWyLMGc/VeRRehbBwCbfuGdc96iyMJ2DInJqanQRfY+gn80cqRyZSOHRsamorx4ubRUYaSEL3pCrwHhcvXQw0Wk7/5h57256jkLmNto7998CMjaiRw5LoCVJWwT03MFSlU038h45fLI2RnOuCRz1ykFud9BDKajABMhfDl9PKzT01MBYb8rQCU02IX1yI1o0nzhD1+UHX7gUaDgGVZo6MP7d6WA7t+7X8U19g+fA7cry6vdXLNeZBPQxRvBOxgWy02lLjBoIovCE+iVvCKrgDGKzjPwCZ7yzxnGAJn2DmcBPqcBUJehRzKuU7aRdbl3lxvr+J/D0ESnlLMloVHpDn1tuL+njQ9pvBoaOD1olwFrZ71D7ST8dxRddxqj5/7SfFuc7G93ZnJ9eGB4YDI0G3l1ps/aZIzG+TaU1/e21tpwaOff+yf/pP07f/qn7auvv8o677fF+dkALzqpawnzBz/7WXvx8ttKmbmzeDv6arp99sXP2o3oun6Rgz7FMjFAonf39o+zTxH5WWfribe0biHfgRQ6B4+KFu3n3lma4jmeLqBE2A04uLXE0bIVWhQ5iOwK6AI2rDea3Nlca5eRSVmq+t7NtfptkZNX2aux0L3IlR56jleamJqNMS05fqDAzNpG9O+VtKfjfEcGRF7pJUkG6NS/mrnu5tmsqaNgg7WN9cihrGXkCbBEJkJ2Pg+0Ca2SCwxSeqfCjJlzF3HgOg7gi7wxF7TxEWTRZwqKAFSAM0wXmsiyuA7t5JeudQqDNwZjniXcr0iKnqtoQGQY+slSFjjjQRbJ8W1tu6gKB4bq3y4dhNOIIQ+oTU+H3+Ty5vO81b2zc6Nfeqgk29Fs8pn+Vhvb2Rx5EMqZD8JAr8t9PBsmpiS2owgpaQKQF0w/It4IoRMK5tbtxaC/8bb8YbUS5b797uv24sXXIeQwYYSlZngG+uTRs3b/7oP281/8Q1UwGsOPfvzjSlp99+5tW15+W4oNYAPACAJED/0SbsqsB0KQhP/EzHS7e/dOWWqvnmu81trqxocwVBiwcgWc5XTUZiJ0x2NhDI7yllzXIdAUg2askxHYQ2Ga+3eelDLmlgWsrtt51mSzlEJVWYT4HNOh2mh9C2EPljCfVDAQYuw26rjuy1JRDktYqLQkdL0vj2UpzMuCWF3bzLPGM+b+KBHFEPIB9DKLdRaBl72PALliGOR+8hl4b1SqZW5RtJrU8eJU1VwoQ78wlSisGQC73PG5CWEjdKUZLGGJyCrPTULrqXsAEV3vE3NkWRBKJ6GF/qEAjTwYuAKYJKlGBJZCJNgP9h3RoervJDQU5Z17lxcye6OTOM9fhfICRHiMWG0d0Yd+ovQJA1YMruFJMQ/W7O7uRjvK56tyNmtwnOdIvnUckfXRSw7A4mUVSnG/swsnJOxV0YO1BhqOotSLCaJozEOPLMAZOMAsBBCQoniEQqneU9kMClIIRMsWAFHVTFnZuQZjEQbc5N1X582qY5Cybpeh2zoKKcxZFmV2zzfeYhVmlnUf+TMEBY8m0EF58aLyGrPE5GzIm7CGQvUUFe8Dz611sB72ayTWOYWvKrgAWPG1Hn0BnHkYnsV3E1Mjbf94J7TQXzkn9lwVrGaJLH/C7yJjN0IVixlh8SDF2IGI8N0AL3UHrs/z98xCxjg6GKUT0Jd95e5XsWijeUkZOdWyIcpC3ysNVsdi+QtRnmad19Y2ChQxEqyNljCsTKAKvz5++iCjuAgYOSpPioaYwn3o+TSfQWfGU/k+6DLP1/37/Dx0HjPb4fxaT2gqa++PAzLworCdPELFNgtztzJ0CchnJfu69h5Z3yDK8zP36c0zdrMPuwHAizEal6NgzvL7vYCgw7apv9PsdMDkfNbrOLSzFRqV54q+JIHLjYyyiqxxHuHNGzwvveVZ29nbyJoslfdwPOtzeQ34K0qROjGTNZhth/uhqyjei+OsQ2hlK/fkjbnIfeSa3LwZOrpxERssexBDVBGSw4nPA+AGRsZLUY+ODTfFQhdh3LPIbsnGvHYMQ0p8Osbm3MxkgG3GHf6yh/o+6pb++vWryOTlGD08H+SHqtb+MobwbYUOQ+LVALUondcklJ090VVh5cNKHbU0FPk9GaNt8fad7FSM1Izti9//w+xdnvHqdcf/+cITBZJKTrihu/ryt/3ITXMpY4hH8UbojJevS+WIkozMK3Wc+SlCQMcXN69aVHE7Ds8wNnd3wiuRVww94JlXMquVuU+UYXCavR6IHBvuiUwNjwA0PIY0qGpcKSs8O6PDN/P7ZZvL+hLUKxuRu1n3Sn9g1AS8XwPYGd8/+bM/a2/ev2z/8l/989Bvxhq566i/V9GBM1PzbSoy6e9//jfl/NC3CwhbvP2gbR2ft42DyJTsrXOJJ3KtHpMDAa9noXedBfSBs0oAl/287pGnNFzeJUDEm8KQxi5/TFTCawCLKAHQPFNh4+i5yCkGsi4CqhQvMn7nxpIN2jKdnsRg3d1vUxORi6EVQr8/cmo3slYzc/JMpbACBP3f0IrPq2bVlmMzxvSb6Hl5eUDijdA8B8lwaLa8Z/19kUfDTaNk3Q8YUMaFbgGfsGYe2aW+oAFGsrQNe180lPelyvhZjozQLZr0N3mIjugiN+LQsS7eQGpsC1X9aEyEBQ1Kri/Mk3/0imPafN5r79+9byurq9HJe7mW4ySGVAwMRUP6hWpNo3GyExeO9k8ja8cji6ZjiE07wHvoSx6AKl0OobJcWSwUjkNI3egwizk9NV0DlAcGQeoI72eXVCc367DtBuhcUi5RPG/ePs9AtQMARC7b0u2FNjMdwZZNnV2czCy5HycKsStHVY3iQOCsYPvVr/4hlsD3VT7MiuBiXZhfiiCNZR0CcP6bkM/mpsTVLvZP0ahQnI0AefVSHH8vzAj9Ur5WPAsX5SmkKSmTZwIwswFAwOT0REDedIQOkCER8iBMCU2rfozyIZzlNYcBCJ/h0ckw/UiAVizMifkgWpUw/aUI7L+wWjVhPQqQCFjioszsYtlOhmAHAkw6cPRhfaOdX4eAe8da5Gueq59OF36sfKysDWUxNJz94MmJABBiRBzCgK4jWK1xtUvIHHlRgFc5QEVImb8ERQMj6A7DJBS1A2mvopj2YzFD+h1lCslkjuXMi7UYUCNUORlFKMTDu6AcOng7TKxqyBoHeAUcZ0vz/LMwFY8Ab0nASsYjhAconQaIYPKB4YE2f2s+Yw4jsSazRkex2MIb9dmeWPM9N0LssZwOdncCUrIeYXp7rG/NwuJchbl44fSNoXR59Ry7MzA4kmeypAOkIiAxKwVCigvhnGcN9drqGlnOtb4bQ1mLvayxnLnzAvisFxWKuPE8YwA6rbdQcWc9dWEXjE5JY0TMLr9B8YQQjuosQt2iyLFiajFk8ugoBGGqCMQwK29Zb5QzhVMeqextB+y6RHehvPnZhVLeBI5ycnl8PLKqha2BnlqHUSg6aQsp7EXwUSqSpgHzo/2DzruXcVEecjM6jy1rLPRPiWV+XUGJXMkYIBmLkLNeOKOjPISxuHkKQlNVTJP9vgholsejYa5Cgb4oqxsB9KoxeUCFW3lZqonqlr5B/W1u8VYE9E54ZSjW9+22EQHF+wWMWhPyhBC0ZubKKzWS5x8eo3sA/Koqx3pCqtcBWASuAhjJ3fhfaJtSFVZHt+s72+0gn3Xc2mlk1HYMTCBiIM8Zj0zjkZV3OHBzrDzy2teootO1WzhtKLKw2nlMSPqPjAk/CJlqBikXxlgr8ThrKkdOj6mtLWcezkamTJfXSQd9hSW8PetbW5HuEfR9121nI/LnnEcxhtHYaNvYjrFxcTN7FToMoB4MzyuauM46SwMQJlbpyyNE8ZNfl0BaBPp8lOwAXo/hVNWk4UuJwoMFvrIHmcvwmCNsdqMA30Y+qiALh4e2eTqcPUmhOiqIx23/QKHGZeVxTcpFigHs6ze//qoUUFFs9ouXl1eZXAC5GOHkEjpzfyHGC/SdNfQ5B57fWlxsjx89KeVlvYWshiMXhyMX3n94E26+bk+efBJ6jUERwFz5NdmzSrVw79wP0POzy83scso8A3DvCcDkOXeyhlw5ndw1zK6csho5ozY8nL2id8sbH366EQPjLO/WmYuhK70nb17HuBmKfhi8ap/enW/zoYP97ZXKF9sJkM6Wtp3omq2A1d7QFCUvfI/+zkLTQuEKBy7OdkK/29mXzvvxq3/42/arX/99AHfuFyNzcfF2RZIWYhi+evlN+91vfxFQfqv0HcB8HPB3EBoaCCDLqKpoCeDUS4/8c7weMI82ySrh1iruiTwejn5gPG9HVp5krD0XMRBz7ebqcslkBhwD4YhszACtJ14DUukEVX+MN8YLuaT9Be/wjb6uUSyjkM4hYxSUCeWfBTD6mz7Iskc2xIDZOWgr75fbxsp6YQpAThEYY2p0IEZV7md7OUAAH0YnHquoDJmVsTCKfUtsd/oODNABvZOSgbzBh36PDNg3t9xLWocKZSAdLZXBz4jNPBWs0HcV0s66VQsW39nH8rL5LeASrcublG61vbUd3ghdZ914ohE6sAjo+SRDXbTlr//m37a/+It/E6D5PnQpt3S6eEs/VOeBdvgwcjeC6kthIhNVxSdejOG4J4UdX796k4Fms0OsDH5tFyR2nkZ5FjM6cT9Ex3V9HLC0dOdO+/GPPqtkP60uKB+CY2J8vMrGs5YBJkdteUUFyn7b3D1sP/nZz9pPfvJFW/vwtq2vvg3RRUBECQsV2XTl0axVOSF6IRGcugOL+RLALHkCYG7GmXHKYbkqD6q3kIM/OxTOFRhgEBImvI4PzsOk3PuxOMNoXNd2BVp9GyF1cXkc+jttq8ubec6Ntr+rWlLy+UDlfExNLwQMCKP2hqFbBDfQoUt6d8L84eF5LP7ZPE0juzDp9k6bjEU5KnE4Y+VtMJ+NncM2OX8vmzJRsXShTsAq6qU5y03IwPFQCL/K6YUAsvFAZDFfAJCxV75QFldRhMRNOWGIjSJlGUpSjrwooirPXKwJVpB8K8xl3yuxOITO+1JnNmZtWR6F/kNoXufV4e0Q/uI6566Wi3YW5gP09OuR6Kx5L68EGiLQhFONmwvcIeXHuTZDilA4DU7py37rp8JTIG+sA3OUvvNJWUnC4+hS0rwx9MZy4W09ydwRcnYmIIobXVm/e+mYrzo02x/lTDlUIm6MDFbh7VjhetzwuGxtb4SuNUaMpZMPALIf+5hxydeBztkbuThAWOVTZV9YfxjcHhkPYKGNiHsCv8LCPDSVr5B1dR4fzhN2RWvyiFRGGSQrTBjnImvl/QJ1eU9om2WV/9XzKpcya0lQAFyAI6BpfMPZq0ocDW3x8J3lWkALjc/pYZTPn5lfmJlnCv/oKk+R+b07giTrlHFVk91cC2xSGgSVnk88s/oE0rJyztD8zQGhy912FKBwEIOD4i0XaZTF9WUUY8ZqD6+sExqtSmMHQ29VryByQlKwNSB4p6dipGUcwDCjwVmQPIMKMHgihKDlvfAfouHbt+cimGOF7qxFkGevQ18OumYgTC/OhlYDsEOHeF4fMx7rIN/qTTWzMNMWlhZDF1Ie1mMYTta6y12R2ygSsL+7ETrMOp9HCUW5Aq5aCYzE6BkL+Hesj3XgedrbUXHagX8eekpKReTC/K3s32gZZFVsFD6+c+tum4lgnsvzT6OwG8/YeWiXFwxNhxbGgLAwSh2RlvVDd/JNh8ODzsHlbZWYr6s85Xojzz0/2GkXxzGEwkvWvXjoZD90dtxGpCoElDA8jNsxPxpmXmX/pwKE0KXCGCAHIJ+edErIefvw/m1k+mb0wcuKCKALRkV5cdFE9lsYsfNQZaihueHB4TY3O1ueXN43542SV89fPK9EZedR/uX//Jft57/4Rfubvw0o+cXPQ7MxFkJfwD3PuP3XtkPhFkOLV8f+MH58oXd5qSoF8WwHHDoaBqZ0X5fD1RvjjGEcCiwAbx3ptJpvblWYLu85hujscC/rsR+sHF6JfOkb0PJktN1ZnGj370y16QlV+ccB9xpIH5dRcRCdthtjfU1Oc2TnzPR4GfTrMT7IxMurw9Bh7ntJp7xt33/7m4Cu7BnplfX7vZ/+QZ06o6fWbkDe7vZaOQaOI9QePvwkc+lvy9EhYwFpZM3RCQMAUNkOTe8E0K/me61tr622o4xnN/S/uvw+gO679urVd+3l82/am+dft6Hey7Y4O9EmYyQHwbc32YuNfI7sIf80jNW9gBElJC7vWpjQfEUEyNryDme9+BatfZiiQE15/MtIOyoAtpXPru9stuWM6c3rtxV2BmCAzSxtaAif2MfQTehHBTFgSbYx5GYmp2IAhG7GxovWyDfnky4uLFREbX5urjzpt24txViYi36YLH2lCldonRfSt/xc+peXaie6eCNrs394UL3jjmOA7PFi533ns0ql2My34gOAazWv8RTTYyqgHa0oR1IhokIr4E+/UPqTF46u9Bq61NJmMUbnQHgYnZnq4dFJ+/a75+275y+Lvh0Z1/P44eJ1594LcMnGCsmoPGLdZY3LnTYeYTQ9NR5BtYfsQ6oBGVGerKgYjKWs5YhAaZJknXG2s7UTQr8Z4dF15X765HF7+OB+W377rr1Z/tD+5E/+STbton319Tftj//sj9ve1kb75je/DBHshtDC+NmI7fWj6khMUOjeTZFIzrS5FZopBs0inx1Uwhx3fv/gddvYDMLPwl9f9WazHrSpybEAiI0ox4C+jd12cnQda/rHUZpjAVzPQ0D7IYCbBZ4O6ky5rlu2BMmBvtEsVqv+ZlXFCVBOcunPZNGFpW62pcU7UXxXbX5hMu/ro7Rb3fBZ90MBfkeHm219c6WNBIABRsq9b4QKl1c22tj0Upu79ThrNRhCZ+mfF7ihxCks7mV7IF+iQEuIgftVmbdDYAm8aoaaz+nfRDmOjE+FYJ1zGbATplARI2RF6gAzQlq8HkDG4vxcW8l45G05XkL8+92Hd6WwEQ4wliUv4NZV4fFOyH+JIsnDq4/WZU87PexCXrqyj4VWgA/d8QswUfJREA6GZomCzKoz9wNqWD/Tk7M11jqUuQCE0xcy11LmsdAPuoTm2ekOPAn3ybEBSsxHAQnB5PgdDKgIQPiPApF0fuMm4BHwckO3aNV2Q5WgPDrKqrsua3tkONZ+mIZlv7fHGFHaHoB3DYQMZx0j9CJseNEoOlWCwJcjWvJnvvV/O8o8JING6EbZZPmyV0C0kE0UacbqYGzhqYusqSTzwLJ2nrlR2pQLoUFA8UKgHy0TKCJJ60CBsGB54fKcCskGPApbeiavFZc/b5JBcflz/3etJyaxc3g8xkWEvlDd5Li2MZu5X5Y516vWldtkXYEF+TosuJ7MDUDyu3YqGVLRceemvw4QNv6AMYImPC1HTC8qgsipDXYcCL3mpYjiGBqOkpqaCI8KKwufRvFmTKprN9Ydlh/Qcmu2BKy9nYvQffDwYbnvqzo78Oswc6JINXw9iRKanhxpb1+/iLB/VUaS93jzZ291lY4MLnlgO1EKI2MUzki78+BBGwsfr69vB4jE4s26O2+RseDQfjmm5dnNZwDJ9c21jDFAqMkhlOirGERl1mL4bagE7OrqdgT+Vpuenwp95Loo/8nQ5XUA5XU0l+a8jjWT3nAQcAgsCO3ucKmHjxYyx4MogY2d9fDHdoEADDgfo3jCeZPZZ1XHQljHUSQ2dXV1I3t6FXAw1uan56Jko5DCy4COsNh+gOfeUeRRi5GUdbu1cLuFrMtbEKTITgb5Mqfwewy4jgbznABv+7a+uRrQ8Lso492ikTOFVxlTzIish7Xoyw3coYWftaBhdFyWJ1ZX+hvhTSHj3YDFzShkoXqKizFQSjf0Ulole9aXedT98oUWq+It/IO3ZgLo5hYXiq+ckHAQvt2MohQKZrCfZq+8rkJd6sNAgNvA8ESM5btl5ElPkL90I0a51kmZQPbkKtosOiT8PhbDpC/ySGNcspEXrYyuwdbu3Zlsv/fpnfbjx/pdjkdvbLT/2//rv8te83hHroVmHDM0Fj3w5O5MaHa67Z/2tLer+xmLaMloZLnUiZPWH95/9fpljOqrzG+q/cEf/mm7e+9++8u/+PP2s9/7IvL4TfuHn/9d+/FPfhLaPYju/KwNT821/+4v/rLdnJpuDjSX8yl/z74zvultYEmxEhkhxYJn0J6gH1GgG5mLY47kM9ZRYpEvTmnZD90OjoxVlGbx9u0CO/aPDHUslFy5qiwMMCOny/OZe16GB/AKQ9x7XWuSLik9rF/jOMz3uffDJ4qTeiCRPLda2pRxF9kYGRXTI2Dqdnv6ydPyvPHWXudZfXmOAitGMo+xiA9Z46tyBPMKeUV+imDRn3omct6IGIn6cLoAia5lG+5H17mWF4ueA86AxsqBznV5ZL5y79A+mTwXo010g6Gq1YpuEaqGOUSkXZADvn0QUJW2oKmvXNf9w4DSjANwpcf2dg/LoLCeUhXI8p5H9+evTUpCHyVjU7MeeYCKuCDffJgi6++HgjVqvdkcMit53YL0DWRWuV7IgbJ3PMHKB80MOySoi+xEQBBmVNmmi/FKkOjDR09qgRyHMTUzGSs6SJWbL4szc2uhuuYO9Q5HufN4HVaDRGh1cno+Ssl5UjvZhYsw4kaYhEDsKvyGR/UG2ct4I0jOW/v00y/q95cvvoniOAmA2ysQ+dOf/WkWvb89//63IaLDLGqQcxiV8vuQ8StPp9C5DVUtrqy+J2fqGRKXd/eOQxST7fHjZ21mbr7Gd/uus8z2s2aS8YdrQ5WQL394nk2IUBuOMAlRvouicASJHLXznqF2+8FnVTm5FESvnxgQ58gDAhHYEnvWv2V7O9ZrrAjMzLsCOHWVLKwKDtRWORya3nl+hXYCksSz5acIL2MOig/Tyuvi0ZLDhYiAMF9cypIXgSsWHU+h9gHC1GgFAGDRykujRJzhqZpKGxH+uQvkzjqNoAe+hNkAttmZqcyppx3uyY+K0s04CGLE74DdSqwMk3InyxMSVgEsjg5PCvwaO9DlOSxuf3OjAwGIsNoJBGxUyX32QXiDV1GvpPNLYenYusITAWFy+np6TgPQw9i5T7seiCDOyCOs0DqL1aHRvFAfk5BpK8L9OjRSbRpivMjf4Q1j/WE0bnxezlof98nNCYASHHnfcVLu2QmEzIFXLALVvboeNkCv0E1eD//5O4wZBR/hFlrgqdM7TiJvNVXmIRro8hl4V+YCXgjf48wP+BXG2ljrDpD2xRNJhOGzu3cX8zrQH8Dl5IcYDqqUFVlQ7ISQZsCMncnwMuB5HbrJoAqcUGSZav7kOQkwDXgKmsvMVECOZdwEdG1SyY3zvDM62h/BZm6d503YXChaLy7KV76co8QGh0MvMRCCGSKkb7Q//pN/N7xI8KlMGmirWyuV7L21uhIZcRCreaISyl+8eNHOwvh3799vL169aQ8fPmtPPvlxQEAA2N52dTI/xQd5zu//we+Xkj50yH/2SNKvvA97I7Szsvqh3bt3u7wz+1t6Hp628ZmZyKPrWndVphoyTqsiDJ1JLh7sD71GoQN47cZQe/t+veYv12osYOKm0zR2ztp337xq3755VbSgeCCMkecct2kyJwaMI9Ioh+jXApqqZeVOLcvHLQ8RoBLezk/5W53R1NOG+kfb4/tPY1wtlCLghVt+t1xK0okevPuHR1HU+b4RWS/fTaiSNaDwyNYM3RzJfUOHxhF5Yh3evX1dBqAGv2NRIoxg4ZfRzEsai0bPGu1KCkcvWuX05F6OfquzaqNsAKSQfNEIpqN8w74F2hVLDESX3IsM5eGgTIW962eAnzCvtdYSRW7SeNZpamK2Kbh48zZGJH7M8+kwslbi+NHBaZuYXmjzdx+3qxjzB6ExneMnAu6Fu7Ncudd558GNzJicmI+CnMozjwKAP+R7NfpKAZReiDebCsln92ba7//kk8ia0fbLr75vL79/WzLJWY3mWPt38zw6YbxNzC1EH2hg3Mk7BtLC7Hj7/PGd9uL16/bdd+/C0zPtf/e//z+2v/rrf9PeL79s/+yf/Qft3/zlX+YzR+3P/p1/Uq1WIj1DTw/bP/+Lv2gbx5EvkeuOAzN2xp9jvugDslgOKK+VcBm5A2hY49JF2YsKx4amaG+gQJUhcD82MR267/ouyr/6WEhENsilBMZ5eHjKK5xnzyMr7SFZUN3yIx9Fpeh6ITwy4TKLzIs7GDpliJ5kLfANA0zzXcdCGZMwKn3FgJL6dJyxCZVm4DUm+aTT0R9OsSmPnHGgqzxfLrlEeMSld2i9J9oSmSx6k0FGV4+Gf7sxew4PXgGnwB1AiHwm29GtSAe9JRIgz5h3nfMBvYvoOYZQwYBEfY4PIA9uUij0/sOHMhTlaytueJB906+TbhBxwjca9FY/UOHSyPyeTx4vXM9m0SSW6fgtvAEVcu8BLz4ojKN8FP+o+rG5ejDxsjAfy/KOwqjqxRCaMML5icl0jUArATho9kEEo+qLr77/pt0J6s0c2m9/+7s2ORPmiiDb29oPw0XJZpI/ioD86SeftqEw5l//1f+3ffPNbzO5y2xILL1YhZJ1Kco3b76Nxdba+kpAUO45Nu7k/lixIcypWA+x7SqGjGCrAi8PlV+jISP91nfzKgzd324guoCOgyj8gyNgU0n1J2WJfP/8mxL8hFhWL1MmQKJMoxx5++SX4GiWmqTjsSixrU2JrlFSjXJby4IfVILqXogCSFD1dxWBvHvEPg2ozHPu3b/b7tyJ0D+9bN9+8yLMdFpWwc7eZvZjKvPtzbxGy2O0ux+QEYYHhFVhVa+nEKHwzMDNgRBggAs3bhZHHh8AxpsTaqh9QaRXNy4zT7I84CSb69gPSj+XhIhiZWf0PGFAWjFV5o3RASDWLqIHyIHU0SFnfHXhweM87yIMTLAJh7Jc0YoE3+npoXawu5f1jvUZxSj5Wa+ioTACgLQVy0y7jscPH4UxeN/6AwhWy6oSPpFX4ygPSbPCD+WZiIAG5NYDhNGFg1RXVt6FuW6UBQXglZUTujSOmQidEkJRykJfgKZwN++Kcm45HZjuIIowkitXFmQqhrHnVwFrvLg8dUKQqs9KyGV9rA3esOb7J517ugREuIcVSSBIvD/KmhIWgFLB50hK1pyEeuC2KpWzDj7nCtU8WfCMpKeUGm81EKuacSJCioeCZ3RgdKCAKDogKAhLFtvGD81Eg3orfDI4MlCeY4Boa3OtHew4oD/0ETB9cRFwmMf1RM9PzU5yO3TgMdbr0p27ocf9eta9+3cKrFQbiYzpwikSoYkqjc8coHAeVOA60y4B6UzU46P97BngqX1LaC6guiqZsn5CVyMTXQ5YHS3z4EkV7ciN43FAk7Pzk7nHbmTWy+zbh1iqEyWTVMMC5TxQ4+Pz7asoyY3V0/af/Rf/2zZze6Fd35RjuN521zba1spye/bsaWi9L2DlpGkt4PBfDWP3DvbarTu32pL1CW0eht+W37wuD/zswq3sfZF+1qDrQr+1sdbmo1wH+3vawtxSGxmbifKUGH2zwKyw8KeP7rQHt2+1k6zxi69ftZ1tBw/3R1CPVhXZXtbkJMbm9tZqZIVTDY7C07uRxzH8RieyRoMhkb7WH9A4EtA2GbA8EKDbeSZ72nkUb89F1jn8Iew5MxcaD1NT0JW3kv2U5N3Xd9bW3v+mrb/7dbs+2shex4CJPIipVAqtN3JQO9zzyHN2gEa9DEytTAB9BVFjMYgYCXhE+gMaY3gxOOy5auWYD+EJaQiRFZGPAAiFLuLihIfRGOx3bt/JvjqZoGuxMz453H70xWdtaXEpcmW/vfj+eVtfXQu4jTwP8Hvy9Fn74idftJs94b/Q3czkbIVzvn/xqr18+zbyLPcdcwwYj4OweAybrFlP6Obg7KpNzkc/BLgNBqhOj8+1/dD82kbWQAg7+3l+kjW4dA7wbsajGnCzXZzsZU1jkAU4nBwEEF3uxnDrb7du382cxgrgHgTsCkcrUFHYAbANx3hxOgDwISXZHjEWp0d622cPb7fT6JHvvn8fGr8fml9s3738PsDgNPJxLGsaHbSryj90Zk6RJ3PReUEs7Tzyjl1zXobqaXkK6Wn7QFYodgFkFLpcRN7InV5fX48O2goNXNZ6j0RezOrvF5mqT9XNfuG78ZJjI6FFB94LR5KtKmzL6x5aAnq09ikQFFkqEmberlNgxiPm2QwuoUzyEjjnr1L04yqeMN55gEdaBfBV8jUyZzA6GZhkRJIFEZAF2I6yn4xgrWTkwsq/wu9kJb1AbubqSnMRZWCgoDHz1UJDsZ7nK0KaiXxZWlrIUmU/YlwB8zy2+bNkdwaW9Y5OCvjSo5P8lsNMhou0MMgZvzxkZNiH5Q+RH3tZ/6PIg93Sjwwi9xJZ0+qIoVlRwfBDGeehN3t65+7djGem9Tx9euvaBCWAc8FiCK5dZatisxUyyIAkWlMaYqPVFG5IRZzk96BnCDFI2oIAWbwPXjdgLR5Yw4SV44Yka2sS6kw2RFZCkzs1TPvu1bvcI4g7AuD2o0ftP/1f/tO2tfa+/e3f/kUJbs1Eem+qDhsMIfSEMXXMZt33NPllg5lwb6yQw4P1trA0H+A329bXdiLY9DTR8fwsCxolU0o5iJtleHlcZcjBIe3kMIokmzk7dzvCeajNz9+rsX///OsQxHEE7UTrz1iFXOZm9NYZba8inKvKKJus15AjKigKHY57w33bm6/DMMdtOcIk4oeeDki6DqLulPfqTkBMhDWNp28PV+5UQML7t3q3RYFmHf9/RP1Jk6bJlh/2eczzPGTkWJk13/l2o2e0AQ0aWwZwp5VE41IyrWQ00yfggmb6AtrIJNNCMpqkBc0kDgAIEiRAoAE2uxvdfaeqW2NWVU6RMWTM86T/73jG1Zv1VkS87/P4437G/zl+3J1RVs82PT0ffsSppQ92NAaYbTEgGlFfI5JXJ7QYtL63ux9HtBCeOktsvD396uuaup2LkslcccQnxh7n06cqr2qZvIjztgbLyQiyFYxKX9mV36PUBQtCf8Z3P3SXmZkKCLs8twVG+hzjTCFcp1ZNWrtqi8ZF8y2RZxxOaM3I2/soMVKADVCSa811xYmSP5v37exsx0HvVy0B+bPx4LwCx0TOvSat141UxvDNdinB6upyjMt6TX88uLdWSrux/iY8tvGhBRaJ7q4dmRNZujaWKNp4eMBQxCGJwEV9J6eOm4osR96dRwgE2ZqErtJ619j+QobQCjGGSRaM3hTwDH0Af4aBMxJZ+kJmsABxhE6K3lJyjkuzgKJCVbqhbbV9gDEgAwQxbACc+kvTygSqCulzjTYFTPej3LKc6GEZ93vvv9drgKK7Nd6hXPPoYehileVR++rLX1fQwvCri6EvwP5EHKUs28LcVIEu0+KLK6sBFyJNU/pP2nqM0OPH9+L8pgKWnocODGfkKaMRAPD+gjMrl6zKFWGXTYk8VKYnvLYg5vDkoFnUcvfevTae53ICtnFYXr7TtjZfZhz76dNUe/r029B7KjI+FzlN0HYeh3kdgB7bJYttm5nt7YP0Y6xdnAy3v/y3v4wDe7/97t//k/bOB/cj7629efldFVfbld9ea1NTyy0qWRnDybnpskfHAUQPHt7Pc4/LboyEVzL3d9YelE0RzG2kX5sbG+3xowcBJrGhFnckiLy4GEyf92IfbWcx2dYWA5jixEzr7O+mvwH6CuOPDi8C7JzzOJWfCrdD/4A+07J2PR+fXGzL9x63O++8H/0HugPOR6wIlR0+a5uJvAEfzlGWSl3XeXStZ6kDCPIemlDEPZdx21twKnZ6sp3uv2orkxft4WI09GK3vXr5vP38l59FDq/q5A+lHxG6sHCo6lkFQ3XMWMbgsHMLG74L6FF3eRHgZ1bCZtij+V6NmGlrwHI3wbypQs5qRO1wgnzyL5t7V3H+ex+UnL+2B1wcmClQC4Tu3AlASHAny8/mvFp/XfbH/oF0SRtqIx8F1AJdu5Ftshmh0lwBOhs331wcl1+TWR8L408uAjKHp9vs3J322z/5o9iO4fYsz95KkOuIPIuuxkZmY68Cgk83YssiR9EX74HIw9nu87a79U2eYBsR03ehaeyl/cnqnNoErnH76XOELPbc9kl3VxfbavzeUMDDbgBMO9tvd+fGAwov2vbOYZ4TMBN5AIoWE/A4fB3pn37zTdkMWROLM4CTw6vzNizwNv7YBsB6hu0Nbw7od/yvoNZUoVIHYAiA2o9PloV6oPaRfAAraU+h+VHeSh7sbIDWggiBJl8ueBMEe9lzDi64zYYBUOpVe9AlI/Qm9/epxb5ptFKM4QIx/BUAZlWlzJeyhdsNt9XJkovR0QRZtUXUSPqeAD62QJ8lb9QSDqe/gNFsfIhMXW3cnDHCGPxQbdqe/vFragEvYkwtUJqLfKjbrPrV+G2nHzx+/KgWnNwEiwiyBBMOEAeSxmOP7Wmm3gu4ZZOUckg0CS7NUqCN1Y+yc8aXodZ1FgHWEXnpq8/MaPFRVkey24Jm2WnlI+qZ6a0s38Da/fkbEY7aEtMPoiHz7+aUR8MYc/fjMcRTAQ2nJ5cxFGfNGY3Aj9VZVilYViu74ugAxun9999JlDbWvvvuWQYf5RxWSxQEOzuae9W1tLazdRCCOO9xsX2ZKMBqju0ohJ19z9PZe48et9/9rZ+2P/uX/12Q+Zso5nJzPiCBVbQKCStOdSbYk/eeRBlG29dffRlgpX7HZpPYPtpevnwToQr4mJXuDsHjnCJCce4HUZ7zRMNPIghX7fm3zxLtj7aZ9MfGiMdHNkPsy3pPEpW3AJaZOC3oH7B5cPdBRZtvdrujGzfPm74PDELyfVrF0txXr75qx1GQiGyCRLUTcag350HfAVUBTAeU8Ho8kf9Fe/Hiee45a48ePSkDvrGBeTJ36tXUWqjt4oRPaqp0Jg6DESbM6nOAYpGtrTpqC40YMpkT21WIQDfXX5RSXwXIiWhEjoCAokLg2IpAwkPIZDts2vvonfsZ/0HG6DDcXvgNELimhDIGylTCSIADMMIBz8RYMr76brUJR2YuXdHp+MxwyZQC5plEFksBTNMBUKJJY3MummJUe4GJkiwWqAPG0zMABSiWkRNhmKPn0Kv+I4bKtTJSNtHjiERx0JJU8clx6BgDbBn35LSp9rOqAVOXpv5LndtQIhjLtk1V4OnsTM9qqi/SNwHKYAD/wood3a9rhRTwbjpqJw5xr6LN6/wXABrSivZrC5fIs36pO5G9FNTUViAxiMCIgKXqLErJ46jiSXrRO26AZv3FqDmsVybMSlCGll6pLaipnYxtMCBHpDoS3TDlaIUZEKe+Sg2NkN/xIPfUfsRBHx7tRs5ehi4c+Vme1uvSnOW5vGpVZmQvQcrh4U4CifUCXxOJmn/8099Jn6/aX/75n0duxipDQc+sYLbiyWpWmY86UWMM8Ev/omfKHAQSyhUY/8r8JWhT6mBFrEybKTZbiiwvrbWP3v+wffbZz+Ow1tuf/L0/aZ/+6vNmc0nOZ25+qp1fAy6R2URPR4cn7WEc81XkYm/7qG2/Omj/4r/91+3iZrI9+OCH7f0ffL/dubdUwdTJ0Waef9jsycew3kngYzNSBt2+g+zYyupKgRBTlZdxemgMDJ2fD0QWjgNyt9ruzn5F58fHezXV6SQPdoQ+qrsU0Q+HHof7pqsTgERvrgLCb2LkJ6dWYhOtlDLFx9BP5W9TruNtIcHc1MxiuwrvQq1yKAroOUhvnto2GEAtb2xD0L3o1U30/zR9von8nwOFCbAikZVxHBmKfKd9wdtsbPrDpbH28aOJ9vjOeHsTMP3f/vN/1W4CQhbvBtzEPq2uzJe+8wky2oTaFBObL4NkL7GJBF+mfEYjI6b/OWjbccxEd+aj3/ZXfOfR/TYlyAmf1NCoExUMKZF49uxF7HDkIvSwWMP+fi9fvm5fP83nAUUWK2yYVYi8LK/eq8zh/N1H7XmA2VxsudkJuj47PVEZ7N34INOLUdO2HLm8CQ0WZsfbdeTQ1gvnN8Pt+euAxvm1NjLlYPnoaPj761//LEDOSQpD0f392JME9rGhx2fDBdRj+tv08ElA6157/vyz0FtNdOzQcII29nNoLG3noQGiE2PTCSzuR57HIwuxN6Omng7bYWzVaAKGmdHrWohBl0wt2/fPdOAHH32UZx8F4D4tMLa8tBhf0TKWfn7u/vlJG41NcTC7eA60SRMViDne6zTj8Lfd7GVevICECG4bj40GMMilVYYWjEgexGTk2dGB2Ci+ScbbtHgIERELmCH74Rf/Ibsj2JW5B5AtLMJvNvgyALFqpHKdhItAhl1T76pU6CJ6fhw5kVTgEwA4gGwpAYq6sG/i+9gluszumSFg9VeXV8r3OwPVqT7qWKsWOd/xBXzb3bt3K3CxKloWUQ2uWF6/bJ9B9mungYzdmMqOpo/2aFMDzDazt3WoP4+JPsEPgJrZIXQzDc8WC6CNp2wrXx77DbDJCGIKv49OVStXutnKd0ClpiUtXlHwL3tmHO4fmJ4dvqEQUB/HwElw6oi/HOci1ceZ2QPoYO80DHTNaN6K8Jfb9tZupX0ZVilr+0k9eHQvRBmoKZ7piblE1nuVonv/e0/a3GJQ6flQ+/qzb2uVgmX1prCk7GcSQch0nEfo9sJkq5wuIpQ3V5BnEHSIVzvBE+Cg1tqFPJ8tx5FPBcXv7Gy2h48SRcUg2jHacu/jAEdTa4sLDv+cKlQ7FKC0kUiVIK+tLQWs7GXMYcrReRWVW+q6s3UY4/FhKff+bgQgY3Pm1717KzH29sIyJTQbeijWn47gT9QUQwvwExmMxOiMjWtTrZsC+tEo7nVNaYhGpydH832M/cBU+/LrF2W8q0g1Sjw5OVsZRYpE0GSdRI/2IKsp4jjv2QUFp6u18amUrV3GKRhgq9YoN7fnLzcKuPz0p78V3vQN95xEX/2hSpF4AhRJLCOrvsAct0UZ7MlqnPD8/GQZJcBTBgSgIIDkAwApfsUDcqQKJI9juCyKABhNH1r1JlpSW8IZzMz2/VPsa0QoZbRkrxiLElJOJzzejtIR+uVlZ3KOxsFthO7quPoSYJlNtLHChuP0uXPZZHO9ZG5EG4r0D6JsTg1wooP9mRwef3Z+GEMQQ53IyNQFB67QniGRHbyzdje0yT3j8xVc3L17v5zeYYD18v2FRDdbbT2gZClAWi3drz/9tNoyLRjdCpiWAh+L8beVwFnxxwo/20mI6NTGybAwaEAPoIpXgGdC2YynBWDFUOYeRg3ojepVpKiuRSBhSjnEDf0iN6GxbNxFaM4QWifDVyuypfAOobawQjZMkDUbAM9wCmI8S9mBTObQwFgM10Kz1HvtvsOW44gvT8LL6FQCDoXy5PbhO09iWGKoFpfC2922EzoDdqZCjyPL3z1NJB8+iHIX4ijr7Ld20usvMk57DFnwIMI8ytidM3tndSkg6W505E2i/6mAQpnFsbQbOd94FX0dit7M12KIzz7/rG0GmK2uBbxkjMMj6k7vtbnYCSshj3bP25/9i79ov/h3fxPwG1sxt9Le+eAHtZM5Oji3b25+LI55Krqx0+b9HaD68vkLsD0R6mx0AUDdbIe7kQ8yEpCjNm/g2s7ZC6E5Q241bOiOF7lPfdxsQOpigh0O1Wa79l5cXFzLs5fbcezWyEzk68G9NhoQMDQhkz3YJgbGC3yzbwDXZUC56cTLm4sI00FA5VZlufB61gKS6M1pABanQd3Poz+ygabOZOqd6sCOHyfwGWnn7eRgu52m/0DdyNRiZCMBzvBlW506ax+uDLf/5Z/+/QSwd9v/4T/5P7bPnr0OX23bERmMs1bb+8Mf/DB8tBfcdGTysv3Nz/62jl5LB9qB4CRB2Hsf/6jNp40hm8lGH7dffZu+7EeHhisjIbP9/OWzYIart5vpDrQ3b/ZD4zeh/UL76MP32oMHD9pf/PXP25//5c9Do/fa6t13A/53IgPvJCB8wkVW/ZzVbewLHgnkTLNZ0DMUJXnzeqMd7my1hHNteWqo3Y/tvzneKWBp9f5f/OLT9mo3QUyC4l9/+lUbKuAVfwBApZ9DsogJ3M7jOw73LyojMxGAOTZy2R6uzrRvvv6kArLDQ4f/T0UG77eDiwTr0dvzAHsLd8jI4IhtCGInr8On2G8rAUcTaCwkCJyKDNvPUc2XGYDpgNaR6INaQLWWMwGOUe1KLoxGZ2SvD8Lfm+iTGZXKuttSI3KnQN+UmgyZTcHZCe/bM28Fd3yDOka1wBIYABLFB76mZix+iB2N/TAFdxFfLPvmfoGHbSLYWGCFTHVANtiU4bDbwAbskIFWUKmGXO1VHWuo3jIg26anghKJD0E/m2eqsGbRYkMtOHGAP5APpKUpC5jrYHOO+lOnNcTvsOUff+97CVIW2q9++cv0x0IuoLfvpUgmBCbzsf2Ccv6wMnRpw95j6mZZT/sR1vY6sT1qwfVPNkwN2GqCL/XIFFK79tIsMBw/pJbMGEOWesnyoS/wZcVkrYzM803RFlgEOtn73OszmMPMTdUF57padTozM5Lm80WYy1lKzYVWb4nZmaDImfM8OrAMlSs9jSEcbT/9yY9iFBcCPhJ1xlFtb71KtxNJTk3FeOhlHIXsWR6E0D/+Oz9uaw/W2ubzV+04SmAu395Bk1HOySjxdITKCsBniYS24wQQ1TYF40GlMjxWLBq0ARcYkznJIJ37Np82BgYVUEY4c/3ujr2RAg5GJkKpmKo4gbU7izUF2XG02qfryj4BchNjMwFrit4nKvLf3d6rDJ9C0Z0o9MG+neHP2p27iyFkDMzGVnv//ScBhGcVgQzGqF1djcShy24EECzPtJNEX/ZoOo/xM7UDwL7efh0AMdAePbiffs61rf2b9vnn39V0LONmFZGlwhTD0vzPP/+yojOZn7W15QDb13FUATYjgwEa/XBfhcbSnvZi4fj0R2ZqZ/c4QjPU/vTf/9P2xReftdevnvepygBUqyAZa3tSVYSTcVcNQBwqDi8GUMhATcQ5VX1AFMahvpVxyTMoN3A0M+34k4MIuWti7uM8zk4CUGNUTUGZHrPHmLP9/H6Zz86ioCMyTxE0+xzZV2YogMPKV9k9Y7AogIJb4bayHGAd5fr815/ledPEqpRHTZYjPdSpkD8ix2FQuo0Y4q4sve4NMApkC5i5jiwmuIhhPDndC+gZqvq58wAQEb7tK1aWAyzCs9FEuTIfQKFARVHmVoC+BRbaUw+g4PluwDAA69wzU6EcsO1Htjff1OqrsdDlqy+/SjT3uhZvyOW+2d6MNQsIyliBLlloBtIUBAMHDAKnwC76M4IGznhVvUUMSG6rqfXRiSh4+MEQXof+RiqSNBUK+NVqs/ytppJxtnUDsG+qMY8sAJZH1HgvAo4UycuOTy/O5BkxLqH1VPglA2sByZ0AawXAajD/F3/6pzUl+YtPf1Wg7aOPPm4vvn3enn7xdcCE1bo34TWDHwOdPnpm7VgfJyJCBA4FerLqptbJivMxTYHdXMoWzRUdONjPf/00QGC1/eCH328vXr5o/+5v/qd2N4CYHJyfj0Q/3gktE6BlnJ/84pv2ZvO07Qe8HR29qSLb8Zml9v5HPw0vpyrjaZXhzdVu7Nt6fh6XM7MNjEickZ0LwFxcWmlfx069erFeQYDV0AM3o1WvplBcecRF7IFg0r5jNtKMq41ujOez8Xb34QNcCz3V+Y3H2Uf+Y8su44zVPsbD5rvcEb4c2yeMdtHpgIzLmwCx4dAtfdoO4N/Z2ijgZ6+14Th/zpiO0MXx8PRwd7M9e/55ZNxMxmTpZu0DdrITR3gYeVNLFUAW2g8FtNj5fyzPGDvfbz/+8HH7j//j/337ZezN//U/+3/HF4zVdArbUO3HnpgFMaWs7IIMmtqyIKGmvgKO1+7b22uhgrKF2K+t11/HTn6dPhzGlo9Ulks2QoC8Ht1YXLjb/uCP/iQ8XooOz8cGyyqhT/xRgjvbMpj92N6h2wkQ32zlngSfq45+O26//vJZ2zk4az/+nT9oE7MJMmSyTZ9Fdq5Dg6u9l20kY1udHGhTg2k3+k7P9sOD/ePTWjzxb/7tv2u/+HnsSoJvKyivAIXr0ITzDHy1/OHi3NFEsu+j6aMVgGkrdsvO9UvzS7GRCXQCzp9GRs4AqNjNG3Y1PAJ6rawbqhRPJCG+aHjANj9OYej21JT8vXsPmhMw7G95eWV3+zexYettbnqhpsprP7X4g92Ma/dAfV54n7EESgT0O0A74JqeZwz8SKxIxnpT4Mu0uuBH0CgAq6lGRvHtNQLusdj/8xgBmS28DrkzvsHKANXq9vAbiLPnWZ2HmueXzck/07G5pACMxWIy/UCP4KAvugIyZwqYmz2xqpc/Y68VrLOtUzO2nem1UvQ9Tr6mHWWZ8UxtMtslAysQBeCcksJeylQpX5FgcS/cYvPpa2gkfUMrJTI7ZltCD8eROfj89iVxIANoMRgM9M7jhwVq+5FyA5VIYJvNUnkVsoke9lkaC41iT/P3re3mC9RqA2emg5U2FBCOntTh//ENaolnYuvo1sDjh2s3DCDXinCiZzUwd1bvFNiB7CxnhW63NxMNRthML4hAlyMUI4Pjcc599UeLQgNhdUp/IlkFllMxBnbGfbH+MgbpYRRrqN2NwAfntF/88ldt5W0NiGmy+UTYn37yafvmu+dxdImcYtT24lwhY/UGCtouPCP9BAbLUWfAZxeWL9tiIIh1+DyO0+HTl+3Fs0TXiVLUsxG8sTgwm04q6K+jdvJcEazz7y4TZR8dRfJC4fm0A85wFnb5xww1XsNjEa521nYSvc3HwNn6AgirfaKGGCk7fQOCtj6Icwwdn8UhcfQAleJUfbUFwkQUeHRsqb3eiRJcOk5msB0FjHDec6HP1s5G+hiwGYNp3ytZHMcdOCOwzlaM4AFLVbQe4VhbcVBvHGiMkwOSFVte39gbbbY9fvJuwNynZcTuSMlHEXfy+3wMWhWbp/8ya5GAMpLOW5tJtF57xQDBib6tTrRkW5GhLJN0MiU2ZacOxIID6N5O8457Ok4fZLacl2fDQM5YHd9ulGhpdbHNh19qN4D0/f2TRKCJ7mO82AYFngQWUJa+dV4pwa1l6lG0ewGh+Nl3lT+pa0xfuWdlZbUUgSNFS5Hy9HgCirQ9P5/v4lwAdzuUDw6FXumfA9c9y7FZkzEWarK0IYNDaWx66dkyb1YOAiD1CrBQtHweej1573FbXlmKoz4ogHwcIOrc0eMYzHMgT2YjBnjlznLJzYtn31Z63j52or4qig5NGTXGyJSNlLbfZVYZM/RjCKTB8YnRpKv0RzErR2FqxU+bb7omZC9HjTZW7cpCkXm8Ft17OD6I0GQlZUcB2JrWDRA3O3oaZ9t3qA/tYjQcV6UGrOrFMhZTSQvLASQB5XsJyNbu3G1ffvp5m8s1NsGdX55qD9553H79ybPIhrKHqx7U5Bm7skyhD2PMGyjMt4XB0ZGSAmBmrLIxvag/sjDuCLCj2gpHBtheesEZEZrZOKrlqr2078/1tXsX2k0c7+XZTtva3qhpVCdmCDTQ07Tlwc7rOAmRvyzhaRzKZQKBuTiFgLvQijtTg2XKkqGdilMcGZrM/Wpc1fCMRWYWwoNpO0xED9iJyapBUpKBd3TIBr2y/TKfVn8VTy4GSybUsZ7svQlQOo+NmKjxX4XPMl1vjixAeN4Gw2uBJoCvL0MJLmXDTP8D9avh1c7rb9s33/wstE1wkPaDAEqHIwrRoQRDCVBMV+7sblW2X2aG415I8LA0P9b+3t/9O+1/97/937SNjd32n/8X/037p//dvwh/Y+fyTACMbVN3o9SBM6tp7wBLoF7QoOZFrZupQ7I0NHIdueQKTe8IXG5CjwDM6G7IEvott/c//EHArOmkAGPZ+Njm2cXYMrv+q5OM/H/z9VcBwc8CTs/au08et9nV+/Ev87Fxs9GB2PRApaPQ1uHd89NjbTyoZSDtAJ47m8/b2HUC43bSnj/7qrJPVqWZVtpJkHB1keDk7CZ/K+aeiAjGhsWx+lumZHgo75HD8O+k9vRj9si58yVtZRTBbY4iimi27b2Dtnr3fvvwnYfh80V4d9y+fvEq4GO4TQ3byFP2IwDPmiaYLCwK84qfst5P3n03fTluL158F/txEH2QORtvc7H3ZhyGA1Ri5Qqo6iMQ5zQTdZBXCTxqaiz21+bmt20DYWZPBHO2pmGr2VeZH8DC9LASncqcV8ZmJL2MDYo64hOfYjd5mcax6LlVmWTi9oxcsxJmrOiDc52VzQDbNZuSwLy2cnkL+DL46NhxxjtYtqQ2Qc2b/eZv9ZNtVipDftkHoIiNCxKsmRalAfarM9WoPrcWCIYOQKWMmCDVGZzOHjaro3ZNvZZ9RY3N7JL6XlscnUY3Dk+OYocPSy/5OSUqdkBQd2pT9VroNpRxxgf1rYIC8t4mDGTMZdb0EUCER/jT/FYZRYtrZBGByIv4cqDTzJMtfwA3CYaagfzeR+/dOB+Mk6D04WOtIFCQzcnXflshkhSiArfwPIwTJc7FMA+3syD3jU0nxk+02So2Hw1a3Y6CrbSf/PCnbWVhqf2T//of19TjcozzoyfvxRjtt++++bLQtW0tTFW+l88h1i+/fBpDuhnHFqcUQTNXG1NVyLbQcKTDdJhBc4YcqEOuRwOQJgMc7t5bCmNGq+7p269eh/Azid6CwNNxGSwRNpmoJaZphODKBEgJ2wFdoaB061QEu85+i1IPxZCYklUzZdr1MIZmMRHQ0MBZmECJTC3OhKEOBT2uNqZEmhMjidifBTwtVCbo7r3VMHOgbW4kQlMvMLrcvnq6F8dwv3338jthQ4Dtap43WHt3RaYr7S19zKgvxuEx6ByFmiB1YVaViQIYK4BM9kdxf9S8AIldtgmhn2qQpPtFlba9sI+WjAinrlATMKVsMoQUiNDSHY4EGAQQTIOpc6FEsm8ML4fGKPtclhFPZCdm4qTcjyYiIVNre1EgNQgdNHRQYN8v4MbKHAp/kL7uxVEah3S5rIWCRgpKQUxryHbJYKKPVYRqczhJRcFq2TgIG+9K9yqqpuSzcZZAhJFYqYkG6lLsqSS6Wt/aKGPajzIabdPpJyfVa29uugEJsOWUbzOHsjZW2Zgut3mnzK3pi+OM/yj9AtxMUUYTA+YsHAHQpMz7GWSiuLj3Aj1AB3mkBwIg2ceaduScZa18V+CqAy3KLZLOTXWtDLAwgYMRGHCYwBfDZNEKeapprgCvUQfRp7/AGHlXc3KZ6J4DddyIIndZSXsmWW1megL3Fc3SvwJGeStmvYlhtwccfdJHe3opF7B0ffP1q/qp5mVrK8HZ8Fg+e13gFggVfcqkWMRgup5e29pA4GVqgnG1JcvSykLJ5mqA7nWAxG5AN7AjG+54rRZn3HkzFpC1X+1++P5HbSVgf3v7dXv69Muq4ZI5liHEz/ER2aCJGN7FyMtEG5mITXMUzER0f64fikz2B9I+UMEoq7Xb3thsRwGRMmWDoetwnCTvjEcckI1kbVh7k+fs72zV+GMSisYTAU+O3zoDngR8lTV9U45XRsGmpmrIKkOSsY+kf+eRSXRNE+2IHuQXeiB4lq2qwuHhyMnBdvvm6Sdt/dU3kaHLCp4F1wXA08b4mDMuJ9t89CB/RsZO4yzSz0jNcgK/f/Tv/377R3/yu7VI5l/95c/bf/nP/nnJnxpX5QPAQi0wIcvpxGXkPE0XqNZfQKxOBol85MGRy0hX5EVAPj6rLicALLxTSzicYKhW2scm3L17L2PP9ZFpGRHTbAOy/wmG2GkLhxbYqggHnW9jcZSzVodmPAn4ajFN+J0OxWHKCG6HP7txvG9yf5zzeOQjYyUH9q0UeCnPoIem9q/CXxbCakdnMjJa5JCOOgZqYOiiDV4lGA0gM31WGfbQwYa+6sEAHdEO3WUvrEKW5biMHm/adilB/vV5GkST0G4pwZ1Nz+kOHRbcAroOyX/1So2cxXDxeQKfAMx+/NBgOw2dT3K9RQ+2fpCNNHNSAWsYygew++FY2WvAl00RvOlz2fYCNuqaIq/xrzJEsl9OHKAbwPp4bO4A8BV/Oz83U4GvshCZau0BE72NvHM/4bKBqdNllLV4q6sF9nJJfKnMVPqcNtk8/SYrZZfi+wE+WdXapoe8pF/4rnYYyApp2xv7UmYMyh/czxcAojKK7IQ+KM53rBYQZ8GG/vg5l2fXcUfuC43YMXWlkpOyrOrGHty7l372lZIynkoP+AB9FLyqj1cKYLNWq6j5mp6kOgnvFgvH6M9s/Jifdjv48uunYcdAe/jk3WCTfl6q6VN1wgCu8VSgPTU1fGPVUTUaTYg9LxTohG+bDnKuBiiN+KQc+ED77sXLMuBrq3NtLQJlWmbroNc0jcYYyNTYWd4+Lacx6ArGCfV0FGl5RRbjKA58twq4OS97GUU2y5kq1t7fP6r3YBguVTgYrtdBmgE1+jc00lGz9ChUqrZkfT3GPobn0TtrASUz7ThRyV6M/u7eabtzdylGfL69Xt8oY3hndaUi7i+/smGegnaRfqLdfKcwWu2TYsHZGITxKLGiYo4v/6WvUcYoKwGcnbU31k2YHmd3k+uCWWQXODH746wkOhWpm4o8ONxpjx6ttdm0dxzgOj+/HCA11P78rz5vJ4mIr8IsCjUfwIYY48MBARHQ9XWG4yoAWdG0o4IUwM9VnY+CWNM5Mo4O7UUTRelWCwEgFKV2Gk90wjiaFqZIEDzJrsgmylhZmginKWlTWlVsmesJiGkgjle2hKMvNY+SAm4VzTPOeU43uDFakRVKqvDTfTIY5KpnVoIbSQAA//RJREFUY9T4ncaox6lxXmkfICLw6M+AAF6Ags9EIVbsVNFlxgGMGh9QK4KRFSLI+nK7FYJ/jJKprp4OPo+zZTgyrnTeGMgaEMlQKDqN3S5wBKgCabdHtOgfxZONQRNKzMCZfqBcjstQ3Gl1kilmjukioJCiMxRWQ6HtZECb53ox2MCKaUTFonl0ZMjedqGjv3wnmro1qIxG3niLb0CRn1WXkSv0Cz/yo48jTqOAXK7nYNwry+QYl3Ct+iYqpkhjARSQQMgWAyFjYgGB80FNW1nOrkA/IA3QC6fQqsB2nuwIJ9Ocskcmbay4ZUgZZfv2VCF3rlSjYcsbiwmuomAjw5MJhoZCk5m3/JLHic1JdK00gT6NBIUB4njGcC0trhQ91J5F6hL5Wom2Xc5lNKDGNGoVqIfBtiexFQ7dQyC1al89/SZg5U1tRq1ORSQuuLNCWjR6796Tdvf+x21keimCG94GqMiMj5uyDC0FGfbpAxC++ear9vrl8zxzJDZlrU2nb2O2/ogOCFTXA6bWXz6tTMx+Ag62y3YXpnsYiHfeeb+9ernZtjd33JLALrYqMtMG+z5MgImIXBZecMLpqb2RYZYdsKrs7FTpwU0M/ZvIcngbPbG4JJIfvVHrKosaWYuMkCtlAqZ1AQwbcioVmBpXzxObECdiZdwQ0Daw3z56J84ybfzyk6/bTmw6m2T/LQGqomcr5IBXez5azOV+U9degBrQp0Ce3aB/jiiy4OAgoFmW8s7d+/Etaom324++/3HbDTB6E6D+3uPH7Zv8fL65VfWxZyfkrGcO+BpBGxtWJShDYwF9kWW2XzYkYypwGJ5arciukaq9gDCzCUORJzMpx1Y9xheRTeNRt6SsBX0u49eqPmpqtoI+mendve3K4pjRGBm6alaXm02RTdI3NUqANR7YDqfsqOxibItFTxl+dNmV8Ymxh/TGGMph0/ncrzhd0Acw8YVvtkyNC8iiGWlgJaDDRrB7CaRjoNtUABFANhz7KYvEZ8ruyRYBOHxZBWZ5Fv0i63y7bPV0goSZPKM+C8/0qaYUwz51lWxUbeuT/i8maFY/PD6W+/KdzA5dYWfotKBYsGP6XjIEhrAyv4Iv8hIZpPeArNWCgn/9+OSTT8oWeBb7DoTxQcYrM6frfNz8/EKNQ9IEyOJDanFDZFLiwZjZb36Ff6AnVrUDn3lo5HOufIU6RqU3+LkTcO5oLpu/23Zp7d79KivoG6cGFGcs6y9fhXat9uxUmqKo/9zzE5TimTEBnFWDm+dY0OSkDMGfKWRb89QRevvHAWHf1Wry7/3wxxVkypEZIxCGbmx3ZRBn50dvKtUWQYSURcki/4cxHAwz587ZIT5kzpEnUMuDgkoXptqPPv6ovQnaX99x+jqUKaqwevGqlnybD670XRpwFICpgpkYFehYpqmDq/FK3b169brdf/BOjJI5ccuLbwLijouJitukO9UozS1IO6r9OKmMVdxi+/kvflWR6vJykPtiovIIw+b6TozERbv38GGeMVxMsKM9dIvRDOG7Tz4og8IomI8Hdkxl2UFfBAsMAGAiIADUnmOVsYnDWLkTg5Xrz04ptLSpmqapGJB8lvEYp1VRB2f7bXF5qj2+v9xW5hzEHKd0Ndhe75y1zz5/1d7sp/0YJkuLax4/gjUSRZmIotn7SD1LtKYYJgUsUuCoIX5bCaid6weHDlbt3nnGXNsn5E1Y7EUi4lRsXbUAAVoVPTELuQcw8NO1+CTzggYyPerTGPjghfjt4ShPkOpbBTcNyhFKpV+qUIkyx5fk+hiRGE6mwHj0C4hnCGSJCJNx1LPzHEdlVIo6jkd2z27QjH1FSrkOqBDp4oWIKgyviBid6tiMfHCZdmt39vCI8UcDIAB4kBKXHUpHck+clv7qR74DvhRU+v0izwVoZBkADzICIInQZLR6fVaAU9qxmZ8sXNUnFjgTKCQwiJH1WECp75UF8Il6GW5gHvgSNUdPQi9AjAOx4s1nlJNRLJanL36/jZjQra6PHvhMO4CK5xiX8+o4C3KUi6ouk+EvABh+14pLvK6Mhqwy8KVmLL+HAvbpWZhbii4yoMfpy3FuUy8X55K2yIvskOcCeOgp8xgXlWtkQzijyAjgkDHLnKvdkRUy1WzJ2oQs09RiDNdyjFHonT6QuzpKyzMytquLAOyzfmqFoCx3xeibdpNV3G0vnn3WTvfX81yO2tRGbMK01H7kJ7ZC5MtePE+wuB+QwNFI/wOIAgB7jr37zuOSgd3d/fbOoyft937/77X/4p/88/azTz5rK2uPQj8RGd2wek12MaMELjO2y8i96e/VtQdt9d7D4La52LaTtysYL9rinEPTj9rLly+jswO1ryFeTqaP01XQrwj6sr1cX0+wtFEBgfpLTo0zpue1FUrGJssfkhT4Iifqcc4TxPaVj+dVa6s8ILFkc1KGLOFRwGoLqLLitwci4RWep93xgNaDnYPK0l1dOesvdiN6pnj+wd3p9uE7y21nYz10OSxeR50q22OD7LHQzRi23wToRX74grMTp42MF++GA87uP3zQVpaWCxCwcx9/9GF7+vW37fn6Zvvp3/nD2tz69fZG++RXv2i/9aPvt8X4gePd9aLZTfzKX/7sl+1Xv/oiMhhdy7idS8h2EBTPkDk3JcYxK0K3stA0G/1hk9UdkanS6+gKG24KtlbByTCFBrLegA0AVvoa/karyqmyn7KeFeClrTkZetm4azZRZifync8LbOQ5XqXP0Tk6L4hhl3xf3jCdydcFVCKECbgDmgIMh+MXyRTdA7D1gX3MyNp8wD5AZqsni4QKqJimTn/5T0F2tw/GHNtCH4GVfMhXCRpkDgUFtS1OXssJLO+tLLXl+cigGZ74DPaNHTe9aQxl70IX9k6WVlsneZ4d5muWJH2oMpSMT5Bp/zq0VHpiHOgvu4j3fpritwANUOc/1ZKqy6rAma1Do9CH/JsBoaM9aJAli73Iy71sDxtkdfl8ZPw2oDbdyCeQa/cI4MkFey7YFKzjKT9YZ+Lmn/3SNjdelx188u577YMPP4otmivbeBB5ff7sWT1b8X9l9BJcmro8Cy0sfCr7pv95fs3EJShGQzy3FQ+eSuSoA7WFi8RBhDH0uMjbQpr8I7tFc1nCyTawsjZ9I9IXSHJ6Mgem/UxJYoy02mQMQhnJixjIfL+0OhPBuGlTuW51aaU2zNva20lUkKhJqjnMsLusQlaRiTlrAmMTz5frL8v41rRbnOPrjY32gx/8IM+Yal9//bTZ5t+u3QSNUVqM0VI3U6AiTAC05gO0xscG2727q+39995rX375vG283isD9erl13nWZW1gCdhR1PzX5hJxrt1fandWVtq3334XNH0SkLjTfv/3/qj98R//cdsPuBIl/83P/rytb8R4RiEAle3NvQiZndXnm409bTvhfMOjo/N2d20p4xzP+PdD+ERJAXo3Q1HCGEcH6g4kCvrm6bO2f7bX3nn3Tnu0PN2WIO4I+Mud0/Zi6yQCcRjgN9iO4tRkGUxzAUoyCwQKiCljFAEVFeJJ+FgMBAYqmxDaoo/7AQ4OyfeVfo1QADIiE3tFURoGQ3bN9dV+lFfmT3EnxbgFY5SipiRzbaWhGZU8j1HnmHoUIrPEiEW40tGLRO8AlZSs6J/wakumwgkAvRia85UDAY7iSvOdBQLGCOgVIIyQe44x1lg5kfTbePDmtt82wGVYRaFWZFIUAFwWALisosnoM1rKzpFjAI7yl+Kk3wCVKOfqUv0ZwG+zwRjh6IM98Ry54dlARn6kjwN1jzoxtKxoJv2pqasYDv3j4GUPvSobhel53dJN33vNUD5H6zhcCus7DMYH+ljXh74yo4yr78iBdL4XR111FYTE03P9bbZKvQID7SgT9UD5MA76oIwTQ8VQ2mGc0UU/zscKQ7UrAOl5gpxQs4Ah+dIfU0C6WCcyxC6MJoAbCrgJVfJ7X+VKfv2sDZJjbABn+xop8pVxlcElj8+++7rZtBjCBxZMP1m2DzyOjqWzAZSDI1MJqh4HHN4rsHt88Lod7D1rxzuv2kTuVZf1e7//O+35d9/VkVbvPHrUPvv1r2t7HHvlnd/0AIMjU0hP3tD5x7E5bAfH89d//TftFz//eYYw0o4iH6JM9U8fBUB8883XTbnGeOzZ7n6czdhMmzJNFlkDfBRzzy2upt2xyF3GEPm1WephHCAZAIzVzzhEXlQfsa89j2RKnL8rkKq6kfCtpllCH//KIaY/lQkQIOQ7AQbeK7ZXLmBPPjLKGci4yOrvpq+mxKMIPZDMdehGJtU2jlltFycxEbU+PdkKn9XT2L4gQHZmrA3YOzBg6ie/93ttZmk+dPlFe/r0m9xrr6rp9od//PfDu6HQ5LC9fr3ergLU2Rl1qLeZhTdbPUNnmpQOOBbnycc/ag8fvl/gfsMCrqsE2Rn35Mhgm58ivzaFfV11Vp988kXbOzBNjSUjeXYCuuiJYBSgVveobm4kulpZ+YAYOojeNU42KcJ+cnGa518EeEZXImN2Nqc3ZeM401ynTk/xd6Q1tPa5rLQp1at8PlFvdgsXBt5ma2YjC9ApIIBvxk+56GDJffpKxuTjABN6gVcn8QvnAiXBAI1nTNIIewN8m/4D2pcClObnBRJDlaUpXxR6OlkgPxJwH1Q2SuCloNxY7YUma1f2KhcBHXxBgffQhu96XCdkcPzksc9E6AK71m3lUHMG7TFZiv6bDZFpq3MWI6dqMG14qkbNmZJMGjm1/QTasy3KCCooiP7Yc+7O8lwAWIKjicm2tna3Mm76J9h2L/p515m4OsOSpA0BrqMI+cMCahm7INgZxWyvBVoys+rD9Bud6U1lFQOe9Fd2UMYamLRKmz1is1+vv4qunAU/PMj3FpfNxXbcK3rwj/onY9ktKj6jMd+HX/Vh90N8S57Rr8r/o9x4gv8SUmS2tsLIWNAVHwWnaazuJRd1790HCzeMa22wmAeYurL1AjTbo/bB2ktnYelOe/LOBxnkZEDMpzHW03UKu317AC/zq85PgwJrVVwIkX7G2J+1O6t3I/zjtcSdQ1QTINVvdYEl4Y8Tld5/eL9WIX3xxde1Go4yjIyn01Ea2SSp+eqw6YoYk4kJ50aOtsfvPgozztv9tfdr3vbnP//LALLnlfGaX4zxj8EaGZoJ0Pu4Lc5D5ce55lfNEnlLjB3xg9kyTlYEHhxtt+2djQAXqx3VwgUMCJZiEOxmPBzHEDIHhF3WLtlqxtZfvUl/ZmpZ8fG5TdtOq1CelP76ky/bdRzKBx/db6sxNqsxyDc3o+0vPgk4O88zLhn8GLE4PMcdEETO6Fa5a6otP+0FBaTUvkoRFLwRkd0Krp8Mtc+AaAWahNbbVg0cuOXQtbVDnJz7rxNiA0PoyoDYS6aMfAxJAYUI1FAiSHUCdU2u1R8O2/QAQ8PhUxjp8Sq+jQzdZr6uci8Fsp8XMKdvzguTGtbf2oU9YwIYRNz2ZmJkqlg0hqofIxXix2R5iZi68HfDUxFRbijDl35oq8BW+oEstVIn11btUwS/snK5xrOrCD6/x06Fpn236fireib6MshATKlX7qspvFJAYxIMAnsBcWlYFjlDTjczpvw+lDFK11vyXIqYrwqI5o2vnut+r8DR/jOOIVfU99X22+97ZJUx56Ha0ffKIuYPQYIXI6o2z3WOxXE+JOeF7/hAl/HKVLFd01fvyFQcxHEqAzDNlPGnPc5JNtFK5cEYJ4toFH+XccrnauEyhNAS0JjJverT0t/wbXZmKu3FUCeaVCNUu6NH9wAMmYS5mcU2M7nSBsNXO+sfn+1HLmwz8KYd7GxWpC7r+nJ9M9Fy7r3JGELHu3eftPfe/0l4GhAZ2hzsvoxNedNeBcDJYqhbe//9d6uG5NE7j6qIvQ73jy4pZdg7EBwmEp6caQ8ePEr/u1653h5oHNfLFy+arXZMR83OL1V9oqjfCmb7ANpBHwCQiTCNJRtiSq72LQwL0MUJB+ruGPXTi4E2Ojlfq6LYG0etABsXkcfaGmNlrq1vb7Tvnr+O/kcmIzdkg2OgG3TMSwYR3W+AgMha/R29kx2pKbUAWbZPMf+NTM3ZQWRZxjC2M3a4pr7D/1vZJzdKOjiDidDWKj34RE2SzPHVhZ3rA1wSbNvw0k73yhPUuunTzu5BZWSiGeH5YHOG3s3FUZ7h9IjIb65RFC6LxKfIfsgcT8QxLq/ebzvbzu09avdWFyNjQ3GGz9v6y+ehn6xCty0jI9Phx0bbSIDMgZBjMyXai+JELjKWjOvWNpJZvkQmxlgBK+8CIwKxgFg+6Dq08pIhdR+5LVsSRQIGBIIUvOxIvkd3L+CU7xmIrJDHkKNPSUYWCrzkGfRHfRcNBZjZxpryC2ADwAEB0+oyZ/btM32sDW35PGr0G5ujDwL7ldXl0KhvJm3ajf2RvZNY8CwzBQJOwYtFWrd2cCL91ZasmsCyyhjIbb4bnTDdZzrXdx2UCBwRtWfDb9pBArNDbYccZrPYNFlvY7Ixtp3686CAb7VwZ0Uf05rAqpmA6ciMzKjyEpuijoeMT+LbAUE2CPDQB5lgAWa90neBpEy279grNpKtw4/19fWqxfJiB23gCkzzZZIj9qIzHjMCsny2aLJdC9+UBkvnI9HNRslKn/Z27NO1V0B0NnZBJuzd995PUPZ+eEEfE4SnrzLNABwcwLYC92whWqAherMJ7B0fxi5iZq+z7jqNyRZjSPD4vScfyGBPcHgPrD6Yv1leXG4O0d1Px+ycrREKi0bOl0JAhua9979fwvEXf/4vQ/zLmjM+SHR4ftYF4CYASZTNOVrKOjs3GSPoCIjBAJ2lXBNBGnLApv3EFFjPFJFWEj3VXGnug/ItB4dEJ2c7GHGkAcfqdzviOkagas/SVyvYFHrfBNBcnF0GGb8Kcy8qK7WyOhtGqKuYa3eDyhemh9uzGOlvv30WYzgX2RMVWV0Z8BO7B3ya/6/NWUNWAjgwIMIdaLtvDmNU0ucZezcFNMXAv/feg7a0YKVbovNEgkOjcYbpF0EwtXuaz/7m333aZlfm27sf3G3fe7TUluKEnn6z3j5/kfaW320vXigW7mdaUWqMo7hVAB0hqqxTGE3gGAc0gMj1u5icV7E1fa19YCIkeNGjHP3vkZa2O6juz8BT4wuxShByS7VboChKyYh44ZkoMjfU8wloPTXXipDQglGg+KZ7pLFrq4RcwrgU6Mi1UtMybWkizclAASyyOXlWhFrdCaXx/LRQRtB9ZIKBoIz+LhrkHkIs+1QGJs9Qh1Bbo+S6Kt7Ns2VvauPUdEQ7VedW36Wd9AXPgVP1BtLZVhiJRL2Mq2e4jKPvo6Z/ImtAhQGsCCvtoVUVWlbfeq0IfliRWXUib/l0SwtjBK5EQ6a4ZefQzBQKw2gsNb60J0vtVYd/px28pJt45m9tVr0eJ5XH1FQNumQYDK/nmeIDqFG2eJ/vajo3fFWD5BnkCQ1mpueL3Qvziy29qGk2qyBx1KpPmXL9B2yM2fREOF/6WZs3H+zncwsZrmOc8zmnl+fVNNY+vZxpd+/fDw/w8Ka9fvlNe/ndV9FHALtFrxLBhp5VU5YPHjx8ty2tPIoRS3R6dBQnvpfnMeAxsGmY47D61rPq3NY41+k6gsWqTYHgQGyKRR4yA93RydLbCqMKyvN2WHdYG5qOpWXBQcB52mbD6CZa2lJFbUll9oGu/JTF4vDRw7L+WqWW5/vesTZHocOLRN0jaW824GV1IeAugePXz79pXz972t4kuOTgChyFnwIO8mKKm37IWOzF/l6l30AkHpE//KjMRYKtkLmASQjehjiEfKCfNvhEHXZDMFLn1EWXx2emY8vj3HP9yCAHHJ1I+2qhTgKYt7c2Q6M8PQ7tKH8DC6bGLuJw7Xdn8YTl/dq4j48B1Opl1D/aAgUwj/gWXQRgQIA61GhpycV15PuDd99vTx69kz7tBdi9Lhs9GZ6sv96JPdwMW9k6zu7WlnWHZ6W3TIJ6WPv00bE+DdWBB3mgN0oc8lttcSBjaEHSWcAwfRMgAwIV0KX9Ah+hXy0KobwBmDLqbDCFGh8FHjLu+BTZKDan9Dw6l4ekTeAlr7JTlsXk++iWkgBnSbId6oPpnCwe+wWk2KqCfaHr2qWLBarSCUCR/RGkDsVHlQLlv7Jzb/W3snm5H8Bgg+hn2cuy3aF7+GexT2VnyiaORo48J3KSdvW3pu3IetGg+wU2LXfk+aYFY+dyrfN99YtOsGlqxibiJ9WOy0jRPYsmZLytvochPNPm3fZRVPjObknOFC8zDsBV4sM48QOQxrUOmELL0Mo4KvuVa7zZG++ifZ6njstmrnZuwE/AtPxl2tiNbyLzFujU1G7aE6DUAq/QhO9xv+CPf1X6ZFEMmegrPx1F2O1liFDPu7W3fCcwpadhQtlSfb+6Dl3zk1waJz3lEMk3W3JhKjq2Hi16HWAfY4EwtV4HltKH8LPTNj7sxtbKsskYTcpUUxsRUseKHO69ie4deGxTJ7G3exKDF6U9PexG6cYgW0CQw3GP0lG77TMgdtsfa/tHp3HgnSGdUQslDHdWVtvh/lH74tdf5JpEw/lMJ6X+IW4pRqtbpBYR1oHQDDDduTgJgQh7yAHQDAxdtdmFGM5R2awIT4zSVKItRHImozlahqYObc6nDgcF6K4YlTNz2n167/SUYgwlqnbMzXhA5mwJBGFfWkoflq3aCbh7+TJ9O8/45jOuvqXB8eF5+9nffNWmFufaj3/yfvvpR/dq08DPvvi2vTmO4M09aC9fb+c+4Ch9D08ZFQ7WFNFtTQ+Q5Z//CkxFMBn7roSuiJK8bQNNGRtGi8Kj32XGQRlvwVj/vOSq2iA0JVzUL98TcorZX7montuVY2zEQa0BDqGB4vLcnv6io6XH6UkulwYnLxQpf5ZDppScA0UWvRH8em4uYEREicCc51nqa8UpuZNZMzbP965py4zRWHxXO9Lnb4BjIspDQRgMUYytGPKEAjA8qWm1XrtiQUUHdt3w5Gf6gyCibKv+KiOR8RS9Qk9jLoeQ+/T/9m/XIRDDCvx4LjoYh4xkBydHJd8+N4YyhGkTvUXkle3K9RysV9ExY+/RdGho7NU/dVuCI33rQMVPRoDeVS0fI1r3GnJu8DPX6zdi1/PRPnJmKld5AZnzLNeRPdfKrAFntfdb2sQ/dX54JTJHN7KGZpVxyDV1f/UpupaI2BSDFU6mRkyLngCCaW94tAdXVhaFC1U0rSaqso3h9Zyi7tDGgpvx2Kah2BgG3ArNDK1tJTKOJW0WwbzeXA/4su9OoujIo5XOj+LgrUBUJ2mlmnZ/+7d/u3391dcJwL6tele1VKaDbcdRDt5qqtg7xcdFv/DIXnQEugqhY+TVmk3aYHZiqpa546lNd0XiPiOT6HYVR4GfAk3n9KEjbsskyBrvHe63l+n3y83t2MfuCH/84x9Vm+piGedXGSNeqLsCxkzHWITDMQ9knDZHdtSPVbB0Ue2r7FRNgYe2kZxa/UxoAPwf//Qn1b9ffPZFe721n0CCHTgJ7S9rXOoBZe0E3bu7AX55Bltra5gCxemL2h+BoekZ1xMptWTl/PJMtYQ2T2ZJZDJu7dP83FT41stcbGkRzrbZ+eX8DWzs1SHpq6t326effdVexR7WxsEBnPSjtqsBuMMPmQuyW6+Idj8ehxxydoadsYY+6E2v2Gi2Q8ZQXwWUanHQobYgCE/Lzro2Poudt4N+2cf8E8wPD2U0oZUMF/miUmfhiWsKOBV9BY0BMqEBkG/sw5H/WmgSvumzqWRBQdmU0JDqVA1YdM9gBND4BrDTabQDLmVklEYopXD2pG1p2C/XAOue6ZxEtY5oIahjC/yks7KcNauUe2zoa8eBuvf0PDoCpElwCFY6EJMdHx4wbicYzIWvoRu7ke/YwQ/fe5JgYj7tDjTb1LDZVk/zz7AD+y6YsM8avXJKh6l4IIn+KvI386QtgM9zgR6AGwYRFN5mw/hZdp3MpXNlp4EwdgWtcKl8Xey6DOPtDENN5ccOsTEVxBctxwowqp8GpPF9YlqGdbAWINqU2VSi0zIkUdburDUbvqL1SGg4FFmsV+QMiI2WFY/QNq6lkgj5oHQZHW/9G7uKv/m1rq8g3/NDt+pf5Hpg8e7sjWkKyDlfp1OyHZxEX7WmPksjB2HO6t177YOPPmxHu/uJui7arz//VR2zsbm1E0WNYsXgYdbem6DNtDG/0FfInZ07j+4oRnM4IG627QVovXi2UYbUcTaUAnEYqiM1aFBoOmyjO2cGHiaSldoGlCwcUChoaISnkHIEvwyimo7Dsyr0dhjsvQcLIX4UPaBrIsSy+71szdHRebPzNwOv9oxCzc47qy0R5oXz3sZjkNRB2RZjovYtK9SKYHm+iGdmcjbGRTrR8RIryNx2D/vWCgr1jw5PIr1D7dunr+tgaOfr/fSHD9rDtem2FXo9f33W3hwOtoOAwSrI5+wj8IQS4+qAZ2OKEwc0GEIgyMv3BcLSj4pq8mKQboU6txXDS2LyIpgEWFu/YX7eFNOL0PhdH/p33YnjpalITVXEFiHVBUoutYwJDDyZsfTcqfSeasrR0RkVIZSxFHFz1onSI2e3aWiKoi0KSoHUeVQ9S0BtelQKZ7qIoBpbulfAuFZxZpzpUDqZ9jmevFBH/4EcYMjf+GXKx/MzrHoWfotKbjNkBabSNzTUYbTTDloyCNXffF4p/RgbNK8Vn/muoiJ9ySPQsYx3+ghEcZSuZTTIDBrjA4JWzQADgYfuz0Dc18Fa+p37GD/X5Qk1Os/3vf56bslkXS/y6vwezu/oVdmrtKMwt9rUv4xDyp8cGZN7XdtXK8UYjk/U2BkQQJPEVUFr2lR4X2PNW1bJq/pBTmK0OSmvXp8W3YzDwfsjK4VzHdmzlBuv1HJYEODctgy/Wb06FLngoNVbXua72vBzbqlWWl/eXNY0Ar7Kku+q34yeHifoY/C74XWEzXJF12XkAxRk9hXh47fvBS+//Vs/ad9TdBs5+OTTX1V2Bzi3W/5QaIbati358P332scfflDZtV//+rO2GDtoxbcpSxkvYE6tURV+xzGilemQmbn5PGusvXj+LH22iXHkKXx69Pidmm6VQRckOux3Y/tNe/niVe39ZZsGq8sctkyKtrffngsZR7S/vVuAwv5iHM/K0mL73d/5rc67jH9nd6+9CHjbO3DqgYUikb/Q3ipL+gK4P3n3SQUXf/vpJ+3FumOfrJJ2lp96mrEw8aqNTylVuIp92stz6UOfulVgDwQ7H1GAY9m/FbCK3Wem7UdIhwAg57beiyzFPmSMVmiT+Yf31/LZTe0VeXx8kXdkMrx2RuXQcH4HwgGpyNZJ+G76T9acDgNhAD19U25CnxSLl/OK7OzGN5B/cikRYKGSbKINhwVhMizAgincOjfxnC4as+xtd9SOH2KjADHT7AIUbUhG0J+rm4CVPEugwUdVJj+CK0sKPLAR1b+0WYtscr/V7uyNxQ1WJqOJqc8Qq57ZAvAquCw949gD5tNXzr5qj0JP9uMkgT355uTP89ZP+oOuuarsJw/PF6BD2E4Jo0NAowCXTtGv2J4AW/WDAkO2QLDNFhhrgYfc2rP7AwWMZM9l6cs+AQ/5D7jyZH1ydwWDoROgxQbhC0DJ5mmTbi9YkBKZwceFhWCEjMFpEoYpWwnomPnqoDLBC/ue5/UZJadqpC/pL1muDc3jI0a17d78ZJe8lGEootcH4JC+91rKm/bgwcOqF6VjFZAab+zP/uFeLaA5TZ/Ju/uca+qliN8WXZOxd3XyS8YOp1QbGS/7Vjqa5zj14+j0qOyqrLh+195zkVdAUXBWQD19e9vd7gvyGli8Mxs+9OX1tZoipLXE9/7DuxnseUVnNnAU4U4vzbX5xaV29OagXQapHp0mopoaTkR21K4DtOZiJDgmG3CuLNqB2EHDlpGOx8jdaffuLYeI221rc7e9frlVTMUAzsUST5GxaGspBq/2RRJ1B2VbGm87C3vqbMdAbm5tx6MYWNA9IRkViZi6YzTizCM8C8tTUf7lAJsw4lgx8mwpDYRNURWyOgtRxkv9CgA2NWk120CU3NJjIHI1412pjR4df8DwMqJzU3MBYbaKGAhitkvvWNsKqDsMEyie6d+4oTYbQbbkdWvzKOMbbX/whx+3+/emCmiuvz5vnz/dbUcXEegIMiFz3EV+Sd8CXGPEZIcwmhAxqhx8TdP4Tbo+UlzZIvfHWFCo7ow5b3IGTFHIyxIUv/vJkNLQXjvV76eoBSJoRv720rZoLdanhC0thh+nlbnD51KMCK/2ZDosyNDXifBuem66L8vP524FkK8iT2NqZyKgsnze9m+hRIrpY6fLyKVHNT4vuo//VQwfZ6cXAFiPQDO23AeQyhSplzNm/fK3PtZGmZEv/fePsfauwl5KkjaMu94Zdh+TbFYelM8YSi+0MM46ciIfubZWRqK7i/OdzJxsHxoBIzp/W5zPyOpbjZAByM9atZdnYFn/rk8f6S9jQ44ZQmOsrFaNGU9d2zOQDFbPDggQYpgKIOX3/F8GAP+0Lf3OCOA/h9ALeLEWbfQ/Y4zjMy1mzCUX7nM/IxJnAhTXKzzGrz6tM9rG8TDXaFvRPZtBT9Dfq2QiAM+xUgzd7XSEDBjD7CQCKyrVGzHWoXTbcWxVOmiB0ItXzxMIfROgHyeELqeRRwPU7fSdfKMBo69PGUBooyZpqtlkFm9sp7C8ONf+6I/+sP3yl78ICDpoH//g++3unbttc2OrVutxUI+ePG5PnjwJTwbaxx991L796qv2/NmLGN7F9vzVevvi6dP28OE7sQ/nbSmgau3Oclucn22vX72sKVcbP5+E7gDEL3/28wJoFhhZvLC4uNyWV1bK1j779ru2vvG6bJw+vv/+B+23fvpb7W9/9rPa4LhARcYiE/nF51/V0nrF2MMZ88N7d9uTdx5mvLEyucZsAnnhTKzyBhZkjWw8yb7i89FJ30+vDUe+80FYFQB3GvqPV9Brw8uBACIg5Ty2kSxgnxXtAlbSp68CXMfTEUEAwsIMgY1rh4cnSrfJgT3xyKEjwtR0mWXRBpDIzssYCV7YTpls2Ry2yz+AzkHwHJg2epDigfQoPkG2BBhJX2XgyXLVQ+Y72dOrM0GnDmWc6RjbQZ4BKrLM0VMntFPfJwAru5g22TGLOMpOxOkOBBYBzXSByLnW2Ov0j8gVCWcXgGGZrsqo58rqT/4GizyLHim7oFtqlgbzU11VvdIePuDZwd5hBdxFh4A/U4jsHfsjk1X9jHzTZ31EVMC0B1S5Nj/Z4Qy0AIlrassNnddq3RNbFxrgBdoCdj5nZ2xG2gGps5MTwBhLns1H+0n3BQIADrDhsHV14lZymulS561PwJzawK31zZrdwtvZ6LYFcrWaPER5+OB+AZqqNQst2Gq0cByiw7FlzWanba3SbZVNgg+iA9MB75eRZf0AauhX1T3HRhnnLZgrWkeW1CGSP/LKBtKJ27IUNkogVzY8HZet6wvjTmv6ciq6Sb/sEUpe0N6Lvet2tAP52i8uz2STHYsG9Kq95F/YJvQyPmCdr5bE8EQr8QemZ8dvXIxwDI8IVa0GAo2Nj7T1GJ6pydkQ7iqA4TgCFGadXLSZcVmiMHiu77e0s30QBzKRCPW6jnL40fc/asdnAVzbWzFYrb333vfbOw/vt7/4n//HthcQNx0gA/BJBTI2EZ9aImpFpSJXtVW2onB4p+jCWYIOlRa1OONK8ahzuwilMxrnFym6tGUcU4gwFlB1c5OoJ0ZwIGOam58JaDxOX0/ag/v3wxyAonYIjMDImkTAIxwzk7nuSO1DEHfeVoD9+Cc/agvzC+1f/g//Yy0SMN26OD/VPvroQQRlqH3z9LuMcy/oeKR2zj44OIvBXQs9IiTXiU7PCOhVhKfFMEYAEgVubN60X3++1QZGgvIBjAtz3R0cVVRC3stg9KxVOI3zYehbx+ZfGIyTtQN6pLQX73PopWelWATkFmR49ewLo1a3pi8d7FBABso9Ig7ovaxNhFz61rUizco85O8epcdIeHaso70Iq3iRkEeOiOrwmLR4XyJsbNMBvTMzpkhihHJdAan8JPTGjK4KURk4QytlSVtWNQ1EHkQi+qhf7mUYvDhhBtt0NMWjPEBYrRzK88PZUkzXUAhgIsMq5VbQGapUP42ragoyJhm4ikjzAm/Ro4xT/h6mWMWP3Jk3h1v0StvG4aLKJtVYTJP1+/QF/f3BOUyoLcozOAcGzyIUOqAusopi39IJ4ru4Oit2aB/wKZCUZ5bh9Xl+V9vD8N9OScqGMdDkW+TvJettj6/qfF7k8hbYcRQWpNT0cGh6kb7WNE366nJZkQLc0TnyYmrtNIbeVFQ3Tn16wPUctt+riDZjANyNBdgaHPRWkzGZfoXXMcin6SM74sgttV+O+rKR7YOH9yoSVoP2Zm8vfEqf0p2wuuikHbrg2Yys302P6htdkrWwtcCjRw/b3/2j32u/9ds/bb/8xS/aP/tn/6wtLi03B4H//h/8YfTxdfuv/6t/3O7cv9f+w//wf9UODw5qBdh0AIrVframiUDVODa3t9ujh4/a3/mdv9Peub8WQH9WxcPqSP7sX//bNjEvgp8oZ6Om6uXL521nb79qFq1EnIwe4fdL21PE+Qpy2VV7keEDO2YTSVNMQOtnn31ezkRbpvpHco3aHHuMAfemTmSznJG7tytrFv5HLgBcdbdrd+/WtOe3z5/nZ8/OsdVqVcKt6OVMTRuzQQDRXOz3wdvzYgUL9kmqKeT8LjjcDl0EszKTghkHv4/FFstaWjxAIIExmwfbaNdO7BGG0smB8GIs4Mg0ny0tTAGaxhyILzFFqKaU7JtOrjph2pt+MYj4XvYp/bKIxzj81I+qlcq9cY1tMjYVEB2ZDMgLAIx0lt0iD+r+vNg007gORR+IDlSmnZynq0AjMONaoK+yL+wznY5epBMUKTKYdnMfOwQMmAbt2RmBD/iiOc6aVEa/2AKkABoNBi3GA1bdG/1kb2pVfPrZi8PPApgDqPUn9JMwME4gzRtN2C9ZRM+kh2ae+AXXC4gAJ20bT5ote8BmlN0PvYy7A1Q2LvYwOge00jMBZW4voMIDVMF8jSn6J3uW9ixwye25XpbqpHReFs1WH/zIzo6jmZQnyA7Z0y82IPIgeHSeaAWHoaVtORT223xVsb19woAw9Zt8/GGe/Xpzu467YkfsoQaEaaemmCP//AO7qq7UPWQAAJ7Id+rGBGbV9/TL73ZTAAJlKmXR1C/iXwV6GR87Lyicjg45lgzN0JPN5CeAf3YH/51nHQ4XT/iG8m34CXjFHvFYQH4sUpdXvMozavp6cWnmppBmLnJ4t5PK7c+jMz0tGZQbhbUB6UmijjylIqqTKJ4UOsE5ONqLo4zRHJsN86cTKT5sH7z/bkDGz9v662/TxkSi3fmAr6PaskGUtJCodG1tsZ2nTcZ9b+8obXCWN0UQhvnewztlxJ9/97JS1DJYIk1OXZ8VaWJ6/stz6VgUJAJh11pH5uztypipRYpihuDTk2MhiH5yVAhp3zF1J5Pt9cZOOwz4chC4bTBsMmqX/8sYyB/98Kftg/c+aH/zl3/VXj5/huwZz3h797176cthe/adJdeOS1isvkvFX1zKJNzEWJuHTnQQgRiLlTDt++ZwoL3YvGzPnu+1oz0rQaIAAbyxs2k7TpaCUN8IbO1XE6EtRcmnoo9BDKcNufoMYyMYkD2hkTVSpwLFAGylkPV2Q1e2/C90VKPRo6nbzFh30CIwUwQcfHeuaaYctHb8jfbkQBsAHRAiI1TRGEDk+zxGIS6nrt/Vlwi7jRUpIyUR/diQtlL1MTp+MnwMAdDBEHDmBksBytHnM44VSGe8qkbJ82MgFS7Xg70YldDQ1hjnF2qYGOqA3Vximl1TQAzliNoUGJJR633J8zIGss3Q59JcGxbmuWWsGOF6BNAW+ucZni+lXtMLbw2drS0Y04vyHp3+IiDZLfyoQu9yrD2Dw4gcHR73/mUY6OhzQKg24+xNtKXlhXyWNjMm4BJYLX2IbJnGqe1AAFi0Sz/wjvEFDGvVVByqyA09/W0MHdyH37keTRm/qanZ0k0F6Jank5XV1dW3q+bs4XNctRSyWgy0l6yKaFBXtetoGADXvaaFGSdyo4SAvOg/kNQdwVXVvqjXqOAqvCBzZIOxNf7KHkYfBGp4SC5MrRWQz7UyibIRt/vmydKQp7293TzzvDJrc3OzNdVgNbBSAvUktlOw43Ydyr60VBkrx63JFt9fu1sOmz2YzXUAnik+z+1F/DZFNi2p/inyHX23c/dlaOxZeCyjL9tcchfqKN0wBbuTfv768y/abhwHB8vuWAGn75W5DJ1KpglEhNdnxuRzZ/Wxk+pxCuBcxW5nLJPp80TocBy+FRi3F1d0zTQWQwn8zie6PzoIsAzfraizeEHbMjpWlB8m6D5Lm7KJNnOVETs8u2gHcSpH4Z86OSUHlSWJ07LHnzIGgWwVPZcDVV8cGcw1FvFwSAICAITN7odEC6RNnwcs0Zu0K/Cir2wZQM2BkmPg38upC7S8No8FrtJvThDN2LDr+AjW8tIyC3Ys7RZooZv53opvwPAowF6px3icZ98iJzYucsRJkkdTZfSoFk2kH4L/4kvo1Xeq70619CvXF7gIsCT7lcwAZqJWdNMsjUyJsUICA3EJnDI+OaDbVCvAJgtoZbItUgDM00tHAgJCQFJsYH4nP0A3Ogg4BVsARNmqjM+1PVPWA0n9cQ+lLRAROtA9Y/ESXAIF+uk7uuf3mmHJ594ghrYKEKYpgcdN+khnJUmUoqBZZZYuA8ZCCy9nF9dCkMgGkJyHRt8iO/le6QkgZ4HfUgKXlaWF9vidhwXCYAiLawQne4dH7emz5+1f/Zv/qX35zfNSh8uM22IvtiqPbwPBKmwvuGgLExaIbjhp5/sff9zu312rulGlAj1ziCodlLKjxkr+LyPb8AXaCMAE0fCQ/qK//nd6RK7CDfrlc/REB7S00K+yuKGHwBK473ij1yn3QPay7Kqs8MDqnYWbihLSpNUBHJY09f17d2MoJmsevYrZIqj2A6MI6gF0lAEkBLJLVkWGnFG0Vs4IASxFn1sYDwoGeq7b82fruZ4CEBpRsqXFskCmyxj/fkgsIVIXMpxrSrEIZ7537IysmQhYfykL5iuKJjhAIiCmX4ynFTGOypieGg9BJ9pKDOjI2HU7OTrIs/oWDtrnVNSAHR05SPisNhycmBprXz79Koo0XIer/qN/+A/bs2+etn/9r/6HMHIkj0+Ekkjr/t07bTPo/PICLg+Qyj9p5++evazI7r33lsspXoemK7YMyHUvtk7bV8/j2I4JJuMRgQiTGeEMqRRAFErjMDXDr/FQevtFWQHnpe+1D1eYbe8U0RCUfjUQUSSYuYbjrQa88qt70KdHN0xZ2o4C+45Ayor6vCtlWkhDgANFR68CJ2lDtCaKAjZkX0wV+j5s70odhSjAkjbIjGhCFiQWpoD1eIyP2js/Hf9BaG38aXsOIPDqWmYkEXYUjfKjR+97aJOIUDaowFL4LwIEKtQvXMY4op/vbJxp2ky/EEPhtSm+GnYZmPAqf8gqyNagk367/xY4GEtFybmO8qFLZSYzNr/LGLmHAaznaAVoyLgqY5bPgWnORfSkLWOtqcTIlscKeNCKU6l6MsYsf6Mxx160GTS1gZ/G0oGS/gGj+hsiFf+ds4m/jCMjgTfalk00vioOzvWWfEvhiwSBCtlBoILhUPvjYdPOq0sfC+gkIgQ8yIboHy2qZiO6Y0zAFNm1PYT6rS+//KqAGZoUnUPzMuq56DYS9AwGDI3pMd5yeuStpj7Tb5F+yWX6XEvho8toKysLzNIJJxdUfwIclTU4Ikv9FbuhU7fPkGW0MaXatwwjYKQfp1J6kHHj0+0UPZoBbw6OX0xU7uVe/UYzQKhWR8aB4KVARNAh2LO3YfEn410OYLblh++MTS3Yzo5Dw09iG5fqMOznr17WwcSyZeTYggljBJjY0epf7KeVn/qDnsHlGVP0JHoPAJgKt7/XnQDIhfBlDm+iIxwdACaDBfABSUAqOyHTSN5kfU2R2McN3e1pdM6h5HloGRFsu7GZ8MNuaLgTfbWdzginFsBZBc1jcbTpL3tThc+hNyLjiy0ZXNuz4scVmMmSqdVlXwUOeGy6Lb8UuBx/e5qDvqa5vOgPm8Nh9qBMJiG/lhwp3ibrwJZpPrLYyybi8N7qFB1XEiFDUkFjnsPBDua57IsgUa2gYIjMAINAtn0f2a3TgGByqCSBzRUgalcXopklC4NmZwqs3ZR+WxUHpLMF5LWISW9Dg7In6ctAfJZW+AEhoaCq6srYleuLGht7Vdk4uoRG6Qe/14/9uqx9wrRfC3nSG9O8VfOaz+iVD2XDZeF8321k6JE+dDuNd+qtQtO0T751t2f0o/MZx2T6TOfTfeYm7aIffoUOaVNtGXk6i+8GWmRBTSsDHFdqDPO9C9GNfvANAJNgKw8pXVUKxS6tRI6VqgB/ZHc/cq8EAPipGtJ87rzlKqPJv6ExOCC8yzgAd4E62vJX+MKOoR0d7HbM44DV2JLoAXqFgJXZRwcy1usGhyPj6hetbJ78Dd06iAX03r652IxNMCAgYmMF+eibrz2taKQP6In35LJk8+Gj1RvFpwjlKsWAOmHjuDt3ViolKFIn/MeHiYQOEgXKxoSACvhNJ3IGsk/riYoheIzT3tq91cp2BTczhzH2FzE+EH4Ink45I6svkbec9qotLKzEyMrGBTFG4ABAhEK4dCkC0vcZIQiWT3Puq3fWAh6XS7EP9ncSze6nj3u5DjpVN6PuJMxJO4vmpOcnc50DfKFWqeQIF8FqY+3ly70oZiL5MDMjiHDGged7KePf/d3fba9evmifffqrRHiApWXMo+3B/dW2vfEmhA9zMg4GTL3J+uvt9uide211ebz6NB5BnYtTG0gI9KsvXrUvvtsJDRJVMPYEMmPEGKShAJgBnGJgCW0EhVN1Qe3nVZzlrK8LiGFmZcLy8zTjcr0sguxOKXPaMl1ShoJRyPPUGRFGS5U5tRKS9KcUPfdSzvoXY9gRf5Q5vPXSRjciCv2l5kWKEd60wtgWEC5eTaWbUZj0J5eV46AYDFw53gg0HntW/x7oCDcCdMkJgSfQxuBz13XQ0iM0tVeV0cp3jtDhbLXflTD0M8B0mWMHCIAhUVA9N230dHjujZIzOrUSKX3VfzLc6z0SMYc4jJO6k9xeY0a/rlCMWITNs/JCS46tAy5AzLRFp1O6/xvApx2A83Yfpt29vchRpw9mFBDP9TWVGGPGmBt7HcocI1fgJEbLePBNxoU8ySr0hQN9Wg5N6TRnubi4lPasujuqpf6K2GWzGFCpd3UwABUdprPowyjaYJJzEhly1PSUjADDNY2Y52xsbLXdAAxgkvEVfKTLRZYaEzn0R8aGp76oqDB9437oeY8842BMIeTNGAI99K0cQZy+VYHAniNf7t2/X/UajpwC5g/Dx+7EOIjYADKSf1bO5tfqKyMpG+v+6kT46ISOWm2Yf/Tdc/BfjRTwB1Ch1fd+8MNc0aruzUHBePRq/WWzCpyDAwSds2cDUDW2dmmvjZ4TpJpVYNsEsD/72S9qipOtIbtex7FvxwEpHOr0zGxsT59GEyjolxpGzkcAhe/Gx3bQA7LMKZGsqYx/4q2jKnsoi5nrZHls1CobxDlURpaNDA/3AtAU3+sb4KWeDJ3obslwBm2Kaw+QjSwrRO47gJsSUv+VhnI5PUV//fICIipr9jYYkAVjF/BHwT85U9tbn+U6mYrpBP+X12exGWgjALuJrJ5EVmy3IZOcNown7Y/ke3pewUk+IWcFmtJvi4UqQ0gO053JjHM5zp3j7j4m7/OTyO5BfMZhbIT9K9W42a0+9ipyCTjINEoM2D+LnrITtyCJHJNzNVGVkY6jrkUKkamyFekVnqBNZYLyLuCZd+lt6FOqkZ98KnD6GxsZHrIZxatQ2pS84Iy8srF0hXwIJQWXAEUFexmHvpW9zuX8JFuh/o0fr4wd3cpPskMIzBy5WFa7bF7ZSh3Hwzw9b3RgwNiYNJc+9QBLsANIwwmVedTb3Fv0yf0ZbSUOXMNGkUU6L2urbtrJGoJD2T32DQbpZ7BGRsywjYf+kRt+cSq6KLBO17t9iGyqtzabJVmkPwXUox9sGjdJRp89e96++vrrwieGrBBfhhNQLiLlLWniM7ZBydKd1ehx7AAbp+06HQRfokd1S/HGTAh+hwcFxNljQXB4lEt8bgGLv730p2QgvPcPrQdW16ZDX1M5AEmimzgEKWgZKoIIiHAmzhsbuBltz75bz+fmdxVY2/vDsT4ySImOItQEAxonCAgyPTMeItp0ca2K7F7H4G9ubpfCcQyMGIEzDSOq9rbkHLMpKAUT9nEMGUIJLyejRgglbKy4uHy3otrT4/22/upVHOpBDN5EbeSYruQVBJzL50LQ65sIe4hiSnJwKEJ3dlB9GBycbPt76XP6ZRdxmZ/J6fG2v7tTwjST8esP54WgHJOar9mpGIoQNWSKcFsyv1n1F1LKDx6s5TnnEYbjMFfKdTm0Gml//avniSzToYEoEQAUYZThK6eR5/esSuie51JUAibjQ2kqa8Y4YnK9oe/0mzELhzGZw8f8ngXpSpghl5NjKETBHHptURDeXyWqJdDoiRbkgSNikK34qJqGXN+jgNyXtgh/CWEZwKtu8HyR/4pn+Q5Y1o5jgsK66q8LZO1oQj4qAKSWQj8cn8LIuZhB4uhtusmZiab1QfG9bEckP7T0XDKkjqJnfQAEJLJBY4GgPLKOcVKUnM89m4EAhDyroqIYMHUf6XJ6d12r1WbCX3QCtNCXSsl2+CwUyLOsCAU8GTh8CW0im4yNgleaBuhjSJ29mf55ZWSh31tAm88uMg7gBs8BGZ/rm7HRH+AOoLNJot/7dIB2A7oYxfxqwIyYMQ9EDnyu7uHNm+26FgB5s7sXMDHRHj56p2oxbCBK57e3HR79IrRNf3KtfXQ4FqDVcnlGCdvGo08cqSk7IMF0pd8FMrf2o0Buri1nkJ8cJRIACGWc0IB+6T9K5EvAZu3unb4SKQDJQcZ37typ/X9wgwwCof0g3+syhhyW6d+5AAXgxtQeUPT8+Ys46ZPmUGvBHTAoIMMbZ5VGsYv+eMrgc8g2rlVjtL2985tpQA4n3Sw6ornaLmDv0YNHCSrvFW0Agc+/+Kzukd2qafPc0xcDOPpmqG1tbaatq9jOmfbRRx+0H3z/++2zzz+verMvv/w6juFFgQFGX79DstpCwAKEkfAZIJZxKfsQwy7IYsDxSd0SmXEiAf3mpm3ZoRxgNmNTd+YgZseneQYZwxN1bqbtLZqpCei0SbqPjgJG4rScosAeT6aNKk7Ovew0u25/xtPIu6k7tVYct4wYXvbVdz3Q8DvekY3KpqM60JF+1/Y1ZCH/2DSfObNU/9ghtGe3yfdJHKWd+NugkyVkgvEwupL+KAK3ai2dayeHR6WHwCkfxv6QybPLk8qKDceBm7kQmA+N9aAN7SZir++urZSjt0q+9ouMrzGuytLHzqi/o8d0yfmNTC+foyjforDKAr8FyiU7MTh0nS4QCONWcG+V4sSYILgHx842HBm1CnYztgSgAMwid+mrFckyls7ijAWrttRKoqvzlCcS2IZ64WefhRidtILZOaRztZcaO8QO7u4k0A/P/c7PXJ6lX6ExEAq4CIzpuqPFABVgXJtmkCpozKe163ye2bfOiLzkc/avZrpCU0f0kUtZUPpiZsw5k0AQGrKNspO18jr3CRP4CvRicNWI0WsgkZ7L8JIFPlgARv8cIs6/s1n37q9FXyYre5anVrAEOOtc+eeMBRbReyVMglAyZjHfd8+eJdiysXgC2YxzZNBJJJEHMsjOhgdkXxZ9bS02aGW5aDoW/FJymrEIsGEXPOS72LB0ueznde4lvxZEsEH0je76jL9AM7Y9o6pn5oOi98DM3NCNCA3K7Lu69kyG6QdABsLYfbMbgNMRpPfSwkoJ1/abrWoYpyHy0Ykofu0f0/dGsomfHeX7lIkDr2fbToy+AlKFm4r1oEjCKkUvMtFZjC9wNtiFojJhITBni9EKXEWCgBmDNTrmaJPZOhOKwdRJ7cgwONvJzvuBz1FayN+RBw5NjbFM38xfb2xu5NlxdBeA0EDa79MLDKiMCQc9MTmd/i8H4J22V6/W8bw9uLfaVhbn2ovvvmnzUcyb66EqHjyO058K89SgzcaeDA3m2VH+xaWVtrV73jZ3Wzs4cSAtgBSwZdwZMxBWUU/eIh6Gr6jDaOQzqdgybhlj8TBfFjDC2HxQEUrGrVicwPgcaMif5ZQ1RvGk8b3UdBB+xsSOx67zHC9KyMBUVOOfh73lRRnQ3KedAkAFwgAlBaCmHzsII0dqFKwWqaxTxmdvJpFYRXpv+w4EyXqJfF1TTiPGSi1QOffwLo+uZxVYK4XrEXf/nMFjkER6V+WYrnKt54cM+btn9kRXMdNlNC8zPupTxbcx7E4YAPrQnPG1NYqxyw71LN51HNRJ7o0xdGf6jVKcErCci2vM4kDRM0dRch++1jRK5BddGCXZpZpuCm3IfDhZ/MqPXBNnEcNqF3+fqWlQaB8idZqFv8ZJ/hkfdEBzj7fvD9BJFhgZWT0GQf84WL/jFcExtYA+dlz3vfodhhi9OfjaqDE05IwdDcRhOuvwjam/PMN4yoCkz2oLK3se2tFNtSoKbC1Tr3NHcx05U3hu6m4rgQrgAQCTJ7poCrP2Gcq49IeeA2RLeSsat18WEjl+xbRZBLD4BTTuxXYABgdxpPu7+xmF7NlC2rlshyeHBWYERX0PK3TuUw1TsQPqRCrYCVfRt+Qq12OoKFcgqu/obi8wtoDMAcbGTqbUk01FTtgMtTKm+QBq9R6mU1dWFqvfnCJe4U9NPecZwI9ppc5LUGqgff3ds/bi9asCu6aaON+ipUwvoJB+0vMKWNIHx8ZYYeZImft31tp0rp8cCF3Truk3NvfFy5cl16OxbQcJrDj1q/RjIH0dHZ8MEDmNXd5P+zbwjRPZ2Sta9gB8pnjMElSAZwzpAwdFCZQNAAOALr1gayojkT5VdtMz8HlmtuwLaeVotS0TyCHVVP05UBnAEf2tc1xDO/yaGLfFgZW1MtUX7c32eoDsThuKoQN6ZR2rbCE87qvxTXvqU+7N+yoyMHAV2xFIY+9TmZaJ0QTpGfdKAP9x+Lxr9Wlk7PSEbTUtHuCbscguCoCuL+LQA04AtRCg0z/9E7zW6u18JhsXy13yReZvAiT69Klgj18EtDoYBsCcNVhZ7dzlBIPrCyv+rtpyZN7ZwaaR94DsKNyhOuz0Td3xg8fvRgejJ2Qhd9gJn+JXdjo2036aMnsH0Y2ySVEcuum8WAESPeLr9Z8dFJj2M2HF9+lvbA17JwBgr9koARRZrsPZI1d4fpy3qUj1TnSUnvDnk9NKFNBJKYsAWeZqpBaQWAntAGwzFcAhm8VPm10SXHtmeaB0ctaxaKHzaNodCy+ccDG9ZJubi7a/E9AcmgCUlbiIvOFdNKJA5MRExhwdZ2+qNjH3ly3POAX7eUzxtALFPItOdr0HAvs0p8/Jry042HH6ptTk1gaHXPk7HMh1ZRPJb+STHu3GTmpTFq1oAu8ET8m+02fyJRsJFw08emfhhsGkzbIvHkCAEIYRsXTWoaTHJ4kwMCMMRBznKW6/2Y/xsD+YzdboowxOmJg/GBeo28MANAPTYdGzgVFajHL0C8AnwpWKt5qH8aytJwZG63qDYbQxjTCJRNNU1RnIRpTSRwFkTBjAqRhLz5aZw9ipuTiyi5M6x+rsbD+MHahlsDJhQ8Oi7bO2uXmY3gcsDFix0qNh/etoPoIWiD4/v9yWl++0T3/1RWXdVpcX23gYdG2ZtMzNxHTb2TtuL19vtZl5+5EMtrXlmTYziUEHdXzHwdlIe71tekoBcugQxzCYCCjiHwVguGKaQ397hxk3o0Xh81fGRETC+Hw+VOk3yJoz4D4JbxwHycj4avO+MF8bhKmcC2HL1xTNZX5WZixgGSCghK71FtFy/DWVVg8WFUVpQ1d0ZkSBBYaK8VH0rDaQM2Z0bjNDQBbgUmnXMG0sfAZqekSQcZC3PKuvPul1Z4CbXbMLQOaenhU0zcjYdAAm1aydAnHpuOvIUs+YxPCk+6a0KQtwJ1No12/XobVNOe0dI1pSUOzteBrXcVbkzyqbAp95AcIcjwhVtKWfikYz0HJMVZge/hXNOYEYfnU2CM6oM3hoLCqmY5olt9LhVTP4Vt44EMGJ1L/6CLvd+5sRwj9j1WgolEen8XxGJwCGPuXYzyMEwoCpsSg/w8vQ1gbEoeXRsX2f+jYDAqYIeLoemUM3z0jrMmtRDfF2GwtvtGlVIPrLgslycpwyTrOJNESP+kaX9EEGlPF2dt2trCjWVtTsJAl9rg7gZewDvffn9ttpPuc8ag+YBvY5FlsTKHTnfDhqO8EzsB984Di12Xqe7XJ68HFZke/xeexQaKumlPE1XltJKJLtwU/PfIyP9kDUS+aDXPobkCZDNkxltwRhtYAjdCqgmH6bbqzppzyXngAZnELJYT4vimZwMn1kQp8BUCCMmpFFBf2mStQtvtraaH/781+0b58/y/PjMMI/XFdEzi5FjIrv+V/xTAac0xYWLKStRdmQ9FHBM4234tx+ZEoGZhanY1suaqn/cWQYrW0qq95GPe7RwVFtsHl9LYMhs2wFbGT7RtY3vAhd60SI0Ie+ykjQ7XJs+V3wWKA2fQKCjJUjAmAAPDbhNtADRC0CqLqoXJ/bSg/L2Q2oP5pL4LqaQGQ2siKYSR9y/empI8EU1QN0iBGK557hBJJ+1gKdtOPfJBDm2WdHATPxB5OCrfE6/5PtVId2mmfjkhkeYBcdZI1v939TZzwSvp3EHtxOZ9l7TJ/YE1zHoKmAD0e1CX7IPz7pc+2Ujz/hh4VZBVQjH/yDG8/iPzwHMJHJtFjJArHLgTwz1wkwTIeyixly+t/pweHL6BqPTphCdLA821QAInIrK/vee+8W3Z2XTKd8f1AnW9DV+Ls8T7be/pV4OZwxsD0yY5XditzmiwqSygaFADLU9tXrOnFUQLWAeJ6jdg0P0ca0H8xAZ8wAWAiknEYweDv1KgizmrKm5XP/aPy3EyJqOjF0ddqE1ZBs8ev93bIxasy10UEfgJu2wpvZyen2J3/8B+3H339c7fOVAiO1iLUAKv2lM/jVwVZPdPBpvVykB0aAnYybBFXVM0a39C/kqUUaAnK1qNs722WzTK07gIJduAV+atqATpl6wRosUdvOhC/sN7nVkYEPPlxNu7IWUtUHhQBFLjo/Oh7lD8H3947SodmgYI4zT8r1R2Ho8XGEI0IzOZOIMmCNEABhVk9CnLVcOS9G2ZTOZK7BNFkRTCrHFcYsJ1I8jZJ4rq0gDmJIZZ5MIb1JFEdBEdm7mH7sCA6ZkDj5vI1H2ptDwDQp5dprJm8EtpR7OKDlvSf38neuMf+e8buew51JRLe9fRhGxGiNxWylSX2pqccQH4I1DTY3k4h3aq6tv1iP4B1WmnR5YbaNDUYYAkTUXF3ejNRmiOdh6HEc8WIUZHVxPAKcfoc2Zzcz7btXxj0dpsbIj0xEUU2VhSYZgxd+mMIrdB8a1o7bGbvaCKvCPv7eh+3582/b9uZG1ZoVAAk9KJpN5IqfESbRDsW/dfDo12kfg5D76qia8EFNRtV/5B7tVBFp+sEBVWYpRqD2dRrv0zMia0KqTqdHQjar6zUxnEstioih1ofbvXMAj1r5RnHyea1oCy9drz8nUTiAunh7aaptovpUtR+MZO7p0QeOdqDIKVBE6W7AHI8qgomUqoEDal3nPnu9CBikrykIyzClFjDjt8TehpeboSfFuLe2VnJvOsm4ya5snkhqP4pn+mPf1ERkt6am0iVKXDUR+R3Yw8o8up49HkPYT9bvgFhUSW9630ZyYQfbMoAUvWoVQi8y6kiQ6YCpifxxu/KUrroeTfBBRC3Y0Q+uWCaDPvpM/QWgnctrbEA1Q0He8mfpSRotgy7g8eZoGKuJ3Kv+Av11xrSb/aYWA5AYl5pGCy2AVfoIFKvLUi9E1qZjxOwLZHsI6fmvv/2unH05h/CAnNh2wRTYm703ZdgVtuOT/b/IYoHddBFQeufRg8o4m0qZD9gAXskQh7cRXr14tV6A2PP30yc0Qn9ZPeBzdm6hfrJNMkz6bf8wjnF+ttdsASyc01H4qxZFv/Hphz/+QWX3NhJgTcU2cTamnq1wtXmqI5sq25M2TIUAPLIonHWtxvMvZKxtQ0Ibxl/G1Nj69B0Auhu9YcmH2+dfflUG3kryqEOnAxrnWgEBXalVf2lXeQb9rp3lozMD+b1+lh3pswk2L+12JcYtPzu/+nQ2nRIo5UcHWdGjm5huY5TRtc+Sermaessz8Aufvazu0ydewf5jtUFlaF5yH/pZTWvVPcWowC7yalFC7b4PpJ/HOUbW9VFfXeLEDCvyw960oU5HxiDA2geBrjZ+RQt2al/GJ30puKS2zJRfgmbyE/PVJkPvczYlQOfC2Zix0+RqPL4NoLCthinZEL0yTrK4bCNiAKAAEqBiaw0guwJEvA/t1EaTE76ngqnolgUF/JISkpOAEYGaEwbUagmwjJ9eDvvM8yI/bAhe0TO85cQBa4EGm2pTa5ln37MPgme1V3w0+cE/YKlsd/ou6JOdYo/4EPJbMiCLmyfZJFmQh6Z0xFiAQmU0ZAmYJ7tmVtj70smAPTYxJK22gCmL3sglPrBZt0EIP2GWSn1XgdR8rl99sUDaDEA2PWoKGaCpOre8ZOq3ZSTNHGRssVThk2Au10XmMoySc0E+udcP/+gW8JiHNquz//gPf6/9/b/7u/HXCZzQKfc5weYsPqpmZPBK6+kXOnqRbVluCafebl7ENWNDdz6Qztj2Q9a4ANib7TpGkc0xhfz4/t32/pN3y6/ISnoOfuITEF5nCadtZTtkAb8Ks3z08Z0bBfWlICGOx5s2gLBnEuWtrq60Z9+9KBQ9GMNtB3rnn/UiTltVJCJhjNIJU0ocGs0uA12IMgNNB7xET5y+qLxH0lZjnLa1tdUo9n4JjM7JDk1Pz1edGKeAgYwbI21KqgyS9kJdinu7RPcmkQMjogZoPMrYiQpwEbyB9qMfvB/Alb7cKJi9aK/XN9OK1RjzIehemBKwM9qRvMycvp0EHE5MjgQ0TFaGw15Ul2dhRiJJdJqfnmhrK3NhsJPmj8La8fZ8IyAlQnkZpX94Z6ndW5pod9eW8/le2z0ZD0gTTXfncBnacLg9y/NWEQl4fqJxgcoYGFmh3f1EJLnnBz/6ftvafh2wuhdHEGMZRB/JeRt1cN7a60oO7VvqjNZeInHAA01vbqI0JW2e4J0/GYq8LLEmjAwSpUdXF6O3aQa0FzWehg4ckSiFgfC9eyp6yotx4HRlEtDUuLSjn6Y09SOPrr6bgiBDvuMYGQiZEErE2TJudX5e+kghajo6DrMMQe6pBSPhM4UyfaXf7hOBzIXH+sKoqDORWfGymMKuyGQ5xC/ZlCI39lKitBdy1ovsATjAoe+dlUe2gQ/GtMbu+ryBJ6t0gBaUVRzPXGgDmLInmHuicjWlDlwZqD6aVnKvaHUqjt9moFPxKPbPoqfal1lCH/yzKasXGQHe0UIGWI0Dvpvq0l+yzpAKrtA8Dyyj4HQGhsxY8FUWQMPqO2qn+uilujK0RFOF/UNxRl7S7JyU3dHxRK3QRHjNeJpKRY/L6NOz5y/ai9froVWAcO4BwhlSdH+zt12ACAAnt+Uc4m8BRnuEffjhR9HR2QLSxZfwaSF/yxjs7O21b75LQLK7U5ucVtRKxvJc4KCfBNKdUIl6/keGOogAGgIWA6rmAuoU1aNXyV1kQO2Zmi9ZMbLBWQp0THOMDpmu6JlNtswu7sYpqBsO7/eOD8ohO9AYr/sh+F1/SvfyDAlwdlYWCSjc3HpTy/G5utqmI7JCfo4CinsxsuxU+pFrQ6jow1jplvHJ3tDzOi5GQJBrFa3nywokTB9VFJ57OHR8IUPlFDkm17s3bRf4rSxT5CO6roatnEXaAsLw2SpO4zcqU27s3Q3nRobSDjq5vmTFd7lWwFEiy9dovXjNSXOossEd6NAVpSz22TuLLSfXZII842I/cqfzib4MhoZDeStOT9cyJvwW6ESn6+dFmwpfBm8yNvYk7DyS9c6/dDg6NlP1hTUtG9sgk8WG8Ibqgfgln1XdpHGEhvQFnVxnShtI+YM//N32J3/3D9NXKxkv2v/nn/zT9smXXyaoT/+ACYtVQtMqKKfzIRCayLiEVKX/AAn7Ty/ZGokA+l4rWsMbZSueqyU0qWw4Hubeqqlyf/pZ9jdk9r1L2GT7Z+J9TYGGdr4jj/QBX9TdAnx9tXhomD7SNSs88Qx4xGv6xWddxz7Uljd59kJsFD4KumR1nWoiCUC+vSqhkKBDAKvduejy4vJym12c77NGI5ORrdY2Eoj89S8/bX/xt79oB2mfmWF/7KbAptqGhTzyV+hukAJaU/r0bCAyYLxOY2A3gUNnWXoDpSFP0Zqeq3dnaPDZp33Gxv2RazLr8/xtvAIS9wL9FrHYjJrd93xBbmGU6HvZdTY4fwt6+HP+qVYwp2P8Mf51cGwLqtje999fvmEAZFx8KEvgIjVdVvlItVvtZ57TtIDoc2nBKsOZGCWFr+bJRVai/rG2W5uvZuAxPtKJkKXUkqWvlA5BTT9UGnXSwZrD7fHjB2HYUfv22bfpdBxfbXUh+8KR27PMSe0TpaBAWTnB/OtR8FgZcFk2NR7QtcNgOdaj9I2xkY4kZCt3FtvaPZmQfh7l+sudRPIBFDHUnIFnU9yhkRBdahuzYoRGHU20OFeHz54EaEmZi7xsBzA3Pd7u311o21uvYrDP2ua2NH/6HEc6NTXclmeG26NV58cNt42dAL+9kRhWjkHEFFUeizBHsAevY/ACZAh7bUCYDlOoWmaMhEECcAJazi3OZDyMBNB7UIsOMPgoikc9GRVAjPHJRTGAFDiGMoKAblX0GBco42QKr5Q5xlPRJVBlWpgzdvwQxaxNCcMzAifzWMAq7503b8oZy0QxyoCa2pE8qNoExE3TaNuRK4qwPbtqoyLUijU5NlkLmQEgTo0Ig6HujaAafKWd81Mk5d5afRc6yapVXRiDkmdo0+eATgH2RNolK8Bd3mRQdrQyhgFA+imKIZemngAICnNEyUNPzwX0KBA0TB6APkCinGd4AVDok+kCU4cWjLjyJveJ1nvmTzQFiAUUxuiSZ1Nh6A1Al+Oj7Glf/xnTKmDOY32/ELA/MZaxRcnIAufMUOi/TTk5AnRHH7vO4wPnqogfDcpR59o6jD8/RY1oVCtiM05FxnX2ZZ5dr9DT1g3kkVHG6zIoLGJ+42Qm4ohqa5i0U2MjOxFQxcQuMzWojzKPwABHPK4GK/SiyxzrYWyKDEudiReDLfLnbAAi8kKmwraIcJxxniPbKEvA6Itg9QO/8AQY01ef6wuggKfOOvW8t+Qq44iG9KtPqcmcRlfSDjni2PUBndC1wBteDAZY4K2/c02Uijrk79a+9/3vtZXlpfbtN0/bm52t8CFOLHzGEyAEv69M0aRv7IB+6acgpqba08iu6SFymrbNAmhXwbRMnFIIeyK5l8NBC33qu9LHRgk2cy+gpZ5HQf5Y+r8wY9V3ApwEJPTRe2QqfA4dZDnnZCPDrPH0xZFunG9YFZm5bH/1xdP25bMX5aQMtLYj4IgiEyMFKAIIQj/yZ1XhafhZJxrU1ZGxkChsKllSCK16SVb9diUkrtIvZRNkBf/JuuAYj8gW3VQDBis5Nkt2nK5OjPayAHJMYgGeNFz9PjsJEE2gSldsdApkFJ8zsOH05Sqgen9vJ3J62gbH1DxNtburD9vq6lpkYqBt7eyWHJr2lC0bnxxNcNDrqyyOiMKU7dAPGqs2EIC1mOc/+o/+1+2nP/1J+N4d+H/+X/7j9s/++X/fHFuVG6LjsfqjXc/4QTLGuYeK1Q4bYAcAi3XUraFxAS90j0wCCewyW452pmlrRXOoK9vKb3uRK+3jt5IM03KmvO1zRu9ta3KbKWM36Ypr7efVZ0rUMNk9LXKfPrEl5N41tbqcDrFlvs/zCvzE8wB3SpPYRoEePTRtJ5iqDH98icUUKwtL7c7qarv/6GEbVXee+7d2j9pXT79LEHLSNt8ctF9++llAaPx2gBJbKXuXEUZX+EGbIMu0CihksE6LB3phmtkq2NmZ8RoD26d/ZgYi2kU/r7LXkauaFeA1jS/8qOL58M/CQ/iCsfBcq1/RyowBPviueBe+Kt1yfylt2vM7u8rgFGDOs+iPF52pGZN818sf8sxHT5ZuZiwJjsFBUrUS0tq7b/ZrJZAbGCx7YekQozo5MdLm59Vxjbf1OrMsTnsgBMmgGDFMr2xIhKEDpkQGEa7l5ZWKyqTy1JUAeM7+mp2baosBOTtvRMSKI0NYG+6l3zqtTYz11hdKipjGLFL3BEcnUEp1SQSOQ+gpX4pvGia9CFpZXZ3IuOZLCJ3xeH1p53zMhoSDjq/OC0CGdN1qhykiAaspoerrsxj3OBI7H0/GKExyLqOX7fB4JwocoHqtPi6R/rylrRdtfOCqLed3oLuNrrQX2zGul1YMToaJcZQRJADrIuOlOJC4LSEYKwymALc1Vhl5GRrHhqhvKKcRfhkjZYXYK8MUI4Q2VW9R0VOfVmAe83HVLSBuzFL60K8v0BGamGblkPDa+3bKz0u/1EURQMJLyfTt9nsZF3xxDUPr3YFUryOS1jblStZkKCzhZkDdI3quCDQCi4dpIv17a6zSXdfIpnG8ptBkCQEMhqEySrlWdgNNyoFGUUybVDYwNMFbipeWcp3shkxGmJhryZMxaaOmBJEnbw6ek9QmBy+FDViIZjwj/i58A7bcmb6GXhxtuFh9r4Lk8LcvWRdFcwYx5Gmv9C3XA1qmTSpayliMz714ZpNhkSYHMpL7ax+ctEGx9cO0CBrXfbmG8zsP28qQZDy8lz4yiK7huOghMFOGIld0kJjr8gdA7F3L10MbusqYyGrpKKNVdW5ptxxD6Gn8GU760uUCIAMQACMGSxYJrwHCaFK3D2kfHYo+AZdoKWoWaTt2yRFXnIUtNDhwBtTYqxhYZihRqH5NTE9XG2huWoDzZG9IjjEag1MJ0IyOsCUChpoWyTN7nY2hxQHlO0xnaN0fzSqedQNqWoG74aAyvjwDT4FwfHMu48P7dxOIbRYIq5V14QvdE4HL8hwHZJFlReR0U/8rBs9PPDuJM9nP2PYDlOkj3VKOwd4BofFBJSvkA+9InKlmW4FUIEXX8hzZ+on0dS4geTFA2rStekJAdDz2SuHK9Y0NVQV/sbG5XtajDFTuB7Lox7P9k7b+Zjc8ZydPyi+Qn5rGCc1N0eNN1KPthh+KtNO50l+2X5E+P1JyGv7fAIYBVsAs8N/tmE0xM76MR9BRR27ld9lofsczZLQBZZkxGSggfjX2+zh231Rgbc+TXgFoAqLBKj5Hi9A19q/blL4YZzS8tRpOgHQhexz7Oz41G5vNn2B7D8qOE0yTDTMsNwNkNmO7uG5TAfRlY6P/+o8PSkX4OyB5aXGx3b17NwFHgELsjX3fjkI7i1/YEWMrvUs/bOAsEAEemNoK0EIbmSe6WEAssnIdpQOSclvJ4kjGZhV02FBlDpW9olf29ww4IbsVCJEx8hy60ivPZbNrhoQO5/ue2erZvLJngsX8u8h4ZakBnftrd9qTh+/Ufbv7O+HjYNuLnTV+J5zoP7kUeAAu8AGdKICc/lYgld/xXjBpjy8lCBGMyMlIO0jAvx3dfbmx3V5vbr2V+TRI3mOrlZUo17FlVs20Rd6BJPxSPlDZLf/C4zF+LLRlyeen2LDYdnYq4yX/xslXZajlMypjlXGhA71SdsROVaY7nwGO/MDgIPrkntCjAoToN3Cn7VtfKKgaHrTqko1kPfAZTes37jYv/cw7fWDD9aeSP2uPFm/uRKjP4rAuLGHNgB8+vNNevFgP+o/gpkMQm8wUpkJ91xFgD9BZafiOhwfa8amsAoPfCcMRinJkvOx+q7OMvOxZ+lqdrSX+uR7wMUgbsVpJgTjQJ6X/DZrMgNXmqA+RDgTKCPfJ+XEG1B1bOeE0LqPHuCpCDv0irObpRVhDtZLStGovOI2QRvmdACDbIyOoL7U3SdrSj54F6sBi4/VGgUmG4PI0zIk8Pwm9tnZetZ39OPeR0DLXT8+Ici7azNhUEX1yKobjYrI9XQ/IDGAdzDPtlDwxOB5Ry78oLodCOBloiipDRsjrX/62E7/VPxxWX9Le/8k4iq4INQdgR31z/E7cN33A8dReOSQpbV/mB0NZIJVRSPsMJkBWspJxy6Ixzoqh1QKZmjq/PK2l7aZtRCH4ICtIMBU4AwymUUp4RQn5nLCniwEUpsdGyyCKXByDRQA5G3ztTi4AMf0ReRBeDhv9AVNOm/yQFe3U+PM9OfKygtJzu/LHKWVsBaICEshtX7nUI/TTPBuorSgGcMj9nsWBM0IARJ+zz995bhnNyLzncaR0RBSEJ6XUdX9oHlnsERB/lPsoZtrPg7os5XfjAZfw1fPig4ov6irUFcgG9Cnd0DD9roxY7uBYgKB0op6hLYs3ADHTNrXnU9rgkKzwpZ8MFB4y1FXjFUdR2eX0s3bXT9v6xeijsawfg5mbC6wB0OhizACFxRGyfujTgcAt3fJ7vqtrwk+ZHc6qajLJXtFaVBjjnv7QZYsGABpGTJSIJgSFI+acxuowb+ciTlVdVZqLww0wi32wxY0Vr2REMDJsqiGyV7xPM4wjPlpdLQPHibFIdkD3GLwyDq8qKA8fpvMstWbqPfS5pmXCD+PrmbLLqmNTrGyMMul4LLCwstieR/poHKPpjwxPRdPp1+6bzcqmKBxOJ/PuWSEAwpFAx6HbdmzRQUCYXeovMraQJjrS6SnzxCkM5R50/E22mTNLW+TCSkf6DqyN5hlTkduZjNc0HPmp7C/ZS7to5QxIwQ5w4ll0RRnGcXQzDUd/epCUYeT7DKxrTwGf2qA3jm0kNNg5Oo/t22nDeQ6eF8DmaIu/cfL0JWNKB6pInL2kMRwqW+DImrPo8pS+stnhl0wMe0M2BcCY6ruyERnfeXi+MDNTiwLqtIwMIGRqO1s77So+LEyqA7RNTfXziA/KnrEL6g3RhO7hTQxveB7wErClP2hwkwg75IjNEkQ68is0w1lZBqTI8yrQyvj0h3yxSffurLa7qyslI6ZGv/j6m7a9uxdy9oDPrbVfVhnZq3YnfsSh9l99+02dfGL/tuG8gZ+bXDQQPp/bjqX0ib2IbrPZ+UkWrZ68zjgHY9vG8n3tFRb64x9bhN8ealpdeUO3d7J45PttJikDpfL8MuvPZt+YoeEJQlRTgGsrK205AJO87J843srshdrJ2Ig85zxyS6/Zjz4ygUFkO76UnBs7PaIbAn32TvmSDHvIV+ODA4q/7Inp0Tybva3kQDrIFrAV3n1Fc3yrMyvDQzpfvkZ7+T1cCdjuwb7ECQBYYCnP5dd7JirX5TN2Eggz64PftwkevEIDtkugMMo/V7LCvRmJgCX/ilLpg0BhZIgd6n0EfgU0t6Uz5B2OkJnkM9hPuEawOfDBx3dvbIy5GSR6fTHQFpfm2uz8aFtf3whBpI0xFDFFNUGhAWG1S3OIoyHTBpT1dcBJ3EwYpXg0jgFhS8EjWPlb/RTCmSZKfwIkQsQZq6rm2l6ixEspxhBLpxlpRnJycqwAoI5anYXIU7kHYTY3Ntud1TtRzun23bNvq3+ifUSQLiwi528Gl7EGHodH7Q9mI7ixtrqykPFdJXp9k88UjjIYAS1B5vpah33HIDPE5tfVby0tLrWXz19WrYv7LWSwisOUgwzam+3tyugMDN+0O3cX03zAURz+rGh0dLa92rpoL7dDgxYlDROxeiD6b7xXYXQxhrCm8xxfIe08l+G+PdDa972GItdFmAgdelTBaASkHHo+H4pQwePaYsj6Zq22HLGUudcIXcoW5l5ZFyInCrgV1krvxgJTLFkGe7cdHB5So+In+tY2EqExIY6apZ0IbPosIleMSvhMy9A0YwEG46pD53yev4EG4yHEJfJkimCnbw5pduOt0ONvAfFce5sNqvn7PB84AyLdS9hLfiJHQFIBpwQQQXdVLxRiBYgw7KYGehTjGkBWNAX4yLgUyEDTtE/RKiOWz+SBzrSZ5+Mfw0XefVfBRGQDPy7UspzHIUeGja+OTsrdlDmPDH3TdngIDI1FeW1CqMbJNXRANkBhMFoYv6qt40SJeCla5wRlQpzVasrfVGHVDUXOTZsxelallfEAKKJHMpV4vJDof9Fu+Ok3sCdjJbrEe0YRyDMV4tBpRctkDR/IJFr5zqKaqlnMtbayYFzpOyeGvx3EAXZWL7svfI8+AGrpbbUH1MmUoS8QR24ZQ3pZe0dFRvRXlC2rWbtR59qRIRmTyEquCyeqzyF56T7BrGnW/JSlkLEmhzOJmitjWYaPs4iMZ7wyHmr0JuhZ7iFTEYoCA2SbPpFzeshpDyXY4MRMc/5GtjMWIAnQDbHSma6fpohKF2o8uSf07vVkkRc9yP22ijgO315sbsTBJTjNQKwiFFBwkIqlAQUyP4j2kc3iP9oBOwBHrk+nK6ucL9pkgteRPFvWx27sgk0HZOvbzfBEOyMr4cXUtFpGEDOgOG0BUJ73Zne/jjI6Dziy76IFOI5yuru2VpvisuHAuj2rTvNoJQoDeaMlsDQRcFbBSMZAX51BKhhEM3JSWdnQhI0F8i4ClExZC9SBXw63190EPIVfykzQlvMiNxYODOW5Mlu28ThLX2TiXn77Ko4/eppnDoYuEyOCRLJLpBKsF4AwQ0L3A0byUyY/t0dGLwo8AlAVXGEQ3sbWkknW1O7upff0O75M2178E7b/4Ic/aH/4d3+/jrayZ+T/7f/+/wgQexoZdpZoAvvQ1zNr2vXmrP3kBz9o/+Dv/YP2n/2//p8B4I61Uvwe/qUf6qb01d5sah3VBpoCB6LI44NHjyooOYxvsh1K18/Yx9B4MAEbG+JFv8tXRA4Fa2xuZcYiH/jAbrFf9CkfldwfhxbsAdvD13tLGFRtZPgkg1RlMnmGekLAsqbKQxt12RW85tmCA0fosXP6Z2uZyYCgsCNfsrulBeHVWz+dfwIwdXv6chk5z2W5IjQDntIn9tJ4rHYELoE913lVtjHX8l/Ly/PtnXfeqdkTvKarFYimncqMsxzxCWAU/w5g2uIG+GcHAM2tYCLtjQcfGTufJbOsVj6XFP3YUGCySkhyDR9grF58G50EMMmXpMPJheRJ9/WCWe+Bj39w50btweCgzflCtSjtwFCckO4NRGmu4gCj5GqlRGAeZMVIoccIje38DcJmh/ZzOU0kgkgGLpLm1BR1FhrF2LRrhZSieausoHHFr7f1Hor6pKD1qYQlnQUCa3B5V8QeYku9IjBlN+3ZXwxmR8aVcs0LkTAYXZbCmNExTFLnI5VsG46zAnIzM/PNuY83l47kcLxNBCcMZ+j68tpWhtxYZvNcWSOGYnHlbttMBOZU96lx9TvqcgbazMJcraSwncGTx+9nPAPt86+22/5pgGqUyTQEYRu+oiShdqI/03jozgh4lXPPMLqyh+uMAwrm7zJ8jAjnEMORzvbPgRsBhemFjDs2hE8pgRdRoIOsSz7I3wxi7g9fvBg/2UUgT9v6gpiVUYoRwwcF9By8PlcWJG/f187kabeyP+k3h1i1AGlHATB1oxwcPddZU0IZL6Wuf+mY+hI8LgXkKN8+owxF7iulTBv5ryu6YXDC+V6tTPXjLY0Iv+jIqsvjnQj6dehCVvI55QBIa6o3/RIVV+Yp9FCzpt2ets4v+pW3+rlSpACe8xgzBqcUMHQHHsqg57mTMTSeC+BW5ipDrGLY8EMQQh/sO+MeU1a1jUDuHYthAAhtsQL4cZo44P9kjVwzFPXcXFMON31mx+xzJhtDVrhU98lMugfoQSUgjL4Wz6I/AIW6m9jSRLWHGVv6m75w8LIzaCpTw7CHbMV/8kUmbqf8evvhZnTXGNAHyTwP8NEbNDTFa2VQpfjzd/Ew95Jbv2uv+Fycy3VkoBoyRTBVNgdNYjPzDMFdrsUf4km+QwdgTX9KHhny9BtQYRyNlfMSlBkDQyvAYpPwF69l4ETO6mZMJwGcnK2fVdea/6owPEwtsJpn+1kZlegc2kaTY7sCpPKMW1nGZ7ZQAb+x9L7EYeaZmgUhZSGOI6fonoFX5stUu1WeyjJOanugtJlrjYF84TteOauQ3KGFscv4qJ8ZC016HctVwA9A2+3G2RkbE4c0oWbT9G/kJDej91RsuV37t/f24lwDpEOjjdevC/TUdHqeY/8ph4sDbIMZ12DGPTGbIFOwGj5zdnSrdD68KVpRo/Snl0mkozgd22BqeSJBQ8jdRiNkd9futt3YVHt2kTASpDhd8E83+RnTomVfMmpTW8DJPpqnb2MBXTPT6k7Dj9B6Mn/jn8wJGQYmyCXe0Fa8ka1kOzY2bdarfRlK2Yoe1NvuSEZvcgJ4SI9CeGNga9QqsSlsq9IPL9aH/zuPz9iL7T+PvDrmb9Iqz/gTyQVB0tWQ7WmG2tL8QkBUgpnQp8ITspzx3ZycF+heWFqoldjlm9I6AFR+0hYukc+5fM+efvvsWfSCzAqsTMfm6sh2LwfAu9hIxx4Yd+Shsv2hDUDCLusX+VG3VXIZWRwPAKRnfClfTn7w0z1oKhGjBksWs7KKxh5569mu/JWf4+qrozN0wFYUtrNRCyyoIbd8OHpaeSzDWlYvz/E2/Q0roDWpYSt6P/Wn95ddrfrA9BMmEBgan4P/33//g+or/bKiv8ZX9oDNDb2pW2TFzJW9xeosx9xPb+m+RSESA+xLB1jk4XZHANOJHfyxZbFikQXt98xbZdlyb2XBQku68TqB1taObX66/Bu3Ngfe/XDuRtZhZGQqA7yJIDp5PczJQxm7iXHTiPn95DA3RPAnx+saTtb8LxBDOTH1Oo7uLCDMFIIpvZqDDQM9yEov16tPMfWHqLe1KQSH4Erp5UcYf1M7lousb89nkzWr/Y1iQDHDPQRCFAKVIxZD0tvrPxGujHyIXxkA20nE6AwM2KQtTMi96ksev/te+/Dj77U3MS6H+5uJ/p5H8BOd1QZ7fZ6XkNm7ZffNVkWJljKb8197+LDtJXI8i8L91o8+jrJet93d17X03XEhdjA+Ox9sx8fDUcoI6lD+zhgxp9LjoaOX8ZeBSN85HEoELGG06VkOOkyJkAMAMbYZU71iHKteiaUj+KFsbSWR34cY5tyP4aImz0Dg6xhahlpWqtrKPWjMkBIgzkZGqQQlwibS5nxd4/y8ns20FUlH9RVNhmfqU/rebOMxEn3XeXwRreeG4kXccBkR45DJkSUqYcx1+kbpKWwuLqcO+FEu2RzPRCO0qag49KG0FFMEpV/GY2WX6JtxOlELln6VjDGgIZlsLnNU05t5rnGpQxpO0AHc1B5SUXKejTLWMRQBN7fjAy771HeekOdxgByD9ileySEDh93h2VtO1XN8V2PNCzDKbel/6JkxhBD1Xe2nFc8kOyHrSkamgMO0WZklP/OW9XIYd4iS3nXDolajsksxfDJyaMrYykQCZGgtqMKPciQZJzpV/Y1pbo4uY0JjxlnWBj/ya/ofWqVNAMJKVM5WtsbfMpEAQk1Z6mPo5Fp0KSOaNvVPW1Vzls9vp/v81JYxT02NNWe9zs8tRBZtfQOE9X3Onn77XdtIdCrLRvbKITCIeSZdF5GSMVM7pmrJxQjdTb9qOi787kCsA8wy+PWmN5x0aEE/0teiA/qkLUGYPlbGOHQFuDzbs9wDXPiO7JKpOpA5/cEr2R/2j1NBo5pCCTgKKcqh6he+ADnHsaVKDQDBvcP9mjKU/TzhDHKd51mJqT/hbn2GxrTAPn23u4zb+NOGmmORpeGMdT40HE8fB3Kf4msZJ3V2Dvamn4Db85cv2mH05yz2mq82JVoLGvK9KX0O3oriNBcduKpyELbgLE73PLJjSom9KF4lgFJaIrg1Lck0VQYx/3rWKDIY2tAhwJIDuwl/yQnVGJucbtOz8zXFqjwBiLy5Oout3o1Mso/Rh4Aj9XVlB8ldaFaF+/Q44F4/ZTjpFB2gxzLd6rfIgNkbfBaslG85srjjsJywHd/L1pDbNK/0oSxrHL6gC9wA5PUV/c06oD8Zuo7cq02sOrjSR3zP57IugqT4Kry/iWDK7sgiqfesrUtsbwEUxi+O53rnHZ+n+8B2TevnDajYa8+4rUblKyamx2vK1SID5SGSDnQYnUvn87ufghP88T07iTalP/V55Da/e4Y+y8oxbGFB6TdrSn+Vu9TJBtEDMi/45g/5G1kvWL0HSBlsnmEByIxsdnhSU/nXpjD77NBMxjKdPqsZtSls7coQmycgvwV7alZLQdM+wuELXnStjcxF9ujVd7ENB/sHla29tQnGSffYO7wEkPge466g3zv9k+wxTo/oetrtnxInfqYwzFvbQV/dL0lQAW5urMRHaCW7jEYCEbaIXyaHEjraAyi96Gn5nvSz7Mj7Hy9GNqNIUTQCDElasmrqwoBzb394bgaapPfVltQu11FKKHIySmNA+wf2VGnt7p27JVT2zrGJI6fuWJFa3k9UI4gGaNCEyDP9bQCexziKGv1WkWXukTHjlEWIDHs5NyPMS/1PETvCSsl7v7uxdK1pGf2lRGkmzNDyRRUKqkHjkz746ONyBFsbL9r2m80Ii+mfPCuKzUDW3DLBCEMOc8/A4ES+P4pBsxQ/yh+hfPTgbuh00V6/ela76Z/ahG9kMkYqzmbAZoxjcXSMGCeOId3REc4S8wgU2appRmOIIlbWJk7L7xXlhEYF4FwXmnO0on4//V3aQMmjKAZGUNSSneZ5ijw5JN9F5/rz8kJGkWqv5+jTMmiuH6JGRlh0QBll9/YDqPFMZEqAS4hJSElyHEVA+Oz8fD+nLcJY/Mjb2IZi4QmpFUM965Sx5jaOS2R6FeFW63KVzxl1QyLAtw67DlGOvOL1wW7k71BdWf7Ofb0wNTeEX1aO3RhrGhiKHJCzdDLPyyX5yXlWrV8GT0F9ODZkVVqMWOSkABaehH7slYUUwJwh2gU+F1TfOZHTRNDapycWB5A5huHk9LAbhPSbA719+5s82r5AfRy9cpA7WSC31VacRTn03B+8HLmz8k02rk9FAroKpO1Q71B3hk1m1301BZZr8YWTRT/013fOiJO3H5Vn0SeyqF/0mvGwfQTdGU97HB0edl2Skg/vQkTyYPFIGZH8jq501HM9xwufiCNpEqyptzIVzNBXwa7va6zADbA0/JushexeP8y9A2982Np509Zfb+S50QPPzTPoNuAB0BoDWQLAoi7pU34mwLToRY2Gceg7OfadMeiDv3s2KDfnPnykd/2arld0v3Z3z+/GWH2usRKo8C501Q9tmWqeSLBphXbfoJT1DFYOnf3aV1kGLGcc+FuGntOIoAlK7HsFBHJA13mePICp8XQtslNdTDtq/CYDhvqGtVZG27qi9u5LPwY8N+3Nxn6NRs0vDyKjxpQg9GpYxM5mBSCTp1x7EFt2lb5ZIKBUQk2YjT+B0AyzDuCnWxWkpF1ZLLLFtsuOnwHhoW/XiQ4QOXLOVyahr3LjtMhN38DbdYKDQid5CH1TpjLAEStAp9cGnG+GE1FeKT5PIF7th95AXG0Ngm75WwZIZmNpRZlK/Af5Sh/pG2cts4fF9qiqcMz0XOgKbJKvOi4PP9HlPLTKNWRM1uU4uqyeiC7aN80sBlvcazPTx9xW23BMGm9AeGTXKj7H5ISNRbux0ehs7pFJwYeRgGAzGtHS2m/N6myrBStj52zUgNiB3NMTHGSt60rf567LrWB2bLTL20QAjQSHPeHoNnnqB76/pWH4cLsnncCh7H7JvAyrNno50N7+cQH024VGAg/tCcjRw43k5iqfk+zK+uYZOOisZtOPppcXZ+faB4+ftLXVtQhsa9t7O7WxKZCqpo1fG7oiD8ED6tbSTolC2qlX+JMvi7eVifOsfFS1smWLSELGUnau6+VMaCYBBNyye3QahqgTN0J7G6iWfmNK2un2qoMibXrVZ/Q5nxXp4p0jRRVs64tgjm3o93b991/1Jm353F/+bwhsUb6ozuMjoOxfl8u0+/DxTOyzJZdpPJ0gfPt7Mg/mlmUtOsA5iUJC/2qyLIsFqDgc+/jUfVFO4wIUOBZGcXllqR7S2+478G9tb+X7GJzoIwcF2QNCnF9f7h+gFaGr9HYMKAXQfysXql4nwo84NZWQAfsHInLYAJhalRLOIlB3DAw1ClpyPDJy3SYjtCvLsxVVOrwY2JKxcsO9u3fat999U8BsKFGsvaBER5hLUe7eWa7M1+HpQDt0UPjgaXv/3buhxW5bvbMSwb9pu1ub7cGaXbSvY5yiuCNL7dtXR4lsOS/7qWVcZZD0L3QOYL1M//CTUTIlKPNGITg6q0Cq7iN/m+aqlTkRDoYj4l+GR5TDeMposAl9T7M4nzBeins4SnUZQ+geSn8RRZAe74exczRMDtD31hjG4PWoNZFBeIKeZKk+yz8g2HeV7SRI4QmlZYDSfKLL2drdXBE/sFc1VWQhT3cvxcmICEzxSTxfUwD5iGE5BhQjH/2pntfBRDnKXEuRTxONqw0hL4CQJc2mSxCynw+Wa6M0V3lbVk1uGCItlhLkeV6MlU4Mx/jWZxkH4wPMFIAhY+osQhtZSWpHoSmgKbaKqNP+D3/0o6LF02++abu7W6FPn7plsPSaztQUAOOha/XOyG/Sr/RNMCRtTZ/wQETJmACnl9eWeuubiLNnpxRD2/7AlIZokiGpzUFzPX6ZvsSjeuWB/gGfR7J50dMKajj70M/00fLiUtU8MJCz0zO1f94tAFNHRZbq2aJJ9As9yI6VS5VNzLVsBcdMhm+nMIzjV7/6VfuLv/nr6K+jgETEfer81nj2aToRZSQgRoo9sE0Mveb5arrYtflnK5wydEX3GOPcR5fZJ7zljGUnKmNwASR3PuCRdzfoN2WQjcFU6VA+EzhaDAM86jcHWyUU5KYMPZ0EpiLzZWMi92+NMLkUBBQAv+pZEvrLdqBJn67JONGqppqj67lVplGE7iDjAqB5lnorqx3JsOnt5+sb7fOvvi5j3rkZPifwZVN3dvou5wMZs+1J7KV2FLskm3IZB3wV5zMU2zGY91ls+O5xAqjL05oeY6NrWilyf5bxXOTZgwHitpsAGMmGGjBbyADrslKmpcmoaUBF4nN5JhmIL60MGt2j83XwMVAf+ZSl2dp83WzGKTiy0lHQZDq8VkTmZSNne5iNTmRcpljD4/S6ZMTWL6F6eJVgMiDM7vUCjr30bWPjdWgYAIPXdCM+ZGp6rvoGWBfgDS/R/jDBYznW2CJbMKHf5Ph0AhyzOsMJEBLUhU7jYzO5ZyRvsnYTXxS5i6EROCasqxkUDyuZim8bHIlshr8FqALCyEwlMky1ZQwydF6As+kw+5h5ncQPAK+SCJP5nBzLRrPF6XbaiTyERwIseqs/vbRDrS5QSycFCLFvsQ0WlfEXFVhkjLWFTOSgAqbYz4hmvSqDmneaK5vTAzU8cS2bK1CL7yCgoSGPIFgQJArI87Sy0ee+K3+SttOujXdDmNij2dIn2eD3Hzxuq0srlS3dCQg7ik0qu8Oe5N9E+F+7ycc/3Wa/bv03G8BmqqmyMJBM2uoFSGWXa5FDxkU/+Xngiw2U7aJ/5Wfyvg0sbX1T+pzvKuGDkvmJj+FgPmfpmcpwOe0L/rxuZO8yzrI5+c81eEHv6qOyA0BbAGi1E13PQ8q25Fq2nO4UAOOTilodrPEdA3cfTN2YPlxYnM5DT9rm653QkfCYjqQ0+RnCAwEGStgRQCSk8zOzEeIYdKtmRLsIgFiu9VDTEhVhR8Aocr0ihJUOTZetdgTgRI2V7cjnjkEwyJ6Z6c5ekaLNDzPmtwPpgswISrcyfjW9EmLdOn5pdgYT8Ai/ajrSodsri5Pt8eN7bXtjq/qhiHwvkYf9eRTzffHFF217Z7eyH2mmgAcBnIhBWZibKQU7ubLP1Uh78mCx3VmaaD//xV+3lZUIW/owNWZp72IJ1/PXR23nYLjtnzIqE5WZEdGVsGEoAxZ6AryiEs4MwGQ41MphK8dnCsKILRcvhQwNQpb8RM4e+ct2Uc5phaChHZpzOIykMw4hHAJRCpXnUwKgkSIDxF4lmFFqReHGggCORJHBwO9yOnleKXG+wxsgzV5i2ALwaquAXcZD0GQVqqao+KQ2p2fbKIexu1/NDGMBcGi79gcihTFwHBg5qr/zHSHHU9FWnQkXQ1K89zP32Q+LQZJdBU77Cr3eX32itIBqRUMEKt+jveOjAGefGyYZNNYacwZnHGRdPztApsh9jOTvD//oj9q7777X/vW//rP2+We/alGd+g7h8cqzOfYO4Bg+qW996MZVH/AP4CAPjPN1QAt9uh7sC16s7FJLpt+VSUy7IlgRtqzDxMxkPle8bAXtURkGPFWsbip/b3eviqjzgDIyeEWnPXs6wKuMTcY9FRmiy2gNrDCQJSe5zzQTQOI+WU2bsFe9aK4vkBbH4XrRtYUfpokd67G+sVGZm9L99Jduc/TOf6RfeFoZuoACU06ebZn+wFD6H5mUiaLf0vGyZsaMELf09yKj+FQrlnJNhaKhVbEhr85DMobGcWaRF/Qez3s6tLsOaDsPmC/wxLnl2sq0kp38Tl/IB2dgjMCYPglGyVvvR2QzYMur5C3v2yynYmLBKABktaZVlfg5nSCzslhxErWAIk7D+boTARRfffu8/dXf/m07Sl/Jm+cIWNGak0JfWUNjN67LOPLrvEfyvOm0vzo/1+bTtoyp8wPTq/BuMLZ7snaUB0aC4No365vt559/3fYyftkdxduIZ+Nm+gvUklm1aoexTRZTjQ+MVWAciFQgDLllGmqlWeTROx2rcg31mTI4fdqRTmg/N9CH3FNTiQFfVdOUxoCNPg2XJm5iD9In8mmfMLcZ63n45OxMgRjQdgqcsJWM0U0C9sgO3kfbSr5MhbN/hwnWAHgnwZCniSkLztJW+Dw+Fmc9PFFy7Fi7yyszGvRgBiYpHehJh4zlKg46H9aK+gDPWiBUwhY7PjGeoQUEhL6VWc1YyFJ1KIRKC0Uz4yTJ9IuukjPba9APOm0WRN73Fkx22xMbGF3xogeC0qJrbI0AyMraNJ2/6YbpTtOjeV74p5kKKDJW+q+tdKjkmG1yrqasIP0oLpDf/J4bQn+zKfFHGfNJrjdW27tMRG5tVnwRILayOF9nKu9sbcXjBahPhZ6RM9nU6QC0mqrLc808kQGBgL/1s2yzf3km/OAlK1WAKM8qXJjv0Ln7wfA1NO3ThhlDaOLavnDCLZ2eVjGrP0MH8lTECd/xhE+JqcobcJfJy9f8Vx7m/pjQ8B3oetsfVHn7e5mX/G4cdLtolf7253IAGsbdXJtr6nQGbx3Itfl/G/jdP/z4ZnMzxJqI0RpROzIWATUFZQ5ZZimRVARpbm66HIR6jKoDS+MGo3iPsRZ158kZ7FQZfzU8dSxRXoRLTRajBZBxklKsMmJW0nhRHE4SIzhlKxcofR8rQYqziZBXkW+k6PQUE6B4/R7qmzvGuJWTiNPwbNtuAGL9AOib2s13MWBzeiIOJxGLqASyPzw8bQfHjO5YexgQZtrj1ctXNfVSWZLcC9Aw6owlILN3eN4ePVhrD+/Nt53XL9tmrn/nnXttdjaGddxKH/uEzbQXr47ay60ApJuZNjg6HWIw8oclIFGlRJCcT8adUWIII1PGNOPANEpLMYyTY0Z09QwUmwJxrhyE6JmCiTJEl1aT+buATtq3twylrimOKFCBqKJtB38ZUo2TUHs+DM/wUP5uthlEpqz31zXlXNIvymCaAvDyqpVT4XkZqXwOxFKMUrzwv5xj2qvvYpjxhnHEX4WyFS0aamSV8ks727m7gz4RHYXtaXU98nutbE17NptV56eQ2XRljwQ7KHQfmpLhUtbIHMCr+Ln2qZpUO9jbrmiqDAKSd1kXyeKafZYoPJ5wih04MSp2j3cURYIXICJ9Jeu1pxTwFiX36gBWZJS2E2EPjdg+ISA0AzZm9BINA/2cCfA6mkhxZmqqzUW/pgUr0R30AMAqe5cOFpDL/er/ZJXoErYyUPT4ze5Oxn5eK/I4G9FvOcmMzbQXeXA9fTce9zFS5IPsMP7oYdrDGEyLAAKTAWD03REwMtj0FshgvGRx0VERtdWfIV/xQiaDbFYUnudwogKMw+PDdngaEH3C9pxFluw1ZGru7QpOTjr9s+8b+pcMpj0Si1voX/yqcXc5pDYl6nmVAc1PDlmAhq+cLaDrvpCkO7c8t8tL5Dn/w2/9leXXNr10xh4gKqq3ElMWmCxX3SB5TfucKp3qNYLsoKmvq5Lx+ZmAI44pNqVWsYbG7KeaQMEpeRvMz28DXv/lv/k3bVsZRD4z/QYMkJdzQVmeab/CqfTsOrw1NaX2bCqOz7FqtnOw4o4jGhkIUGY/IsphW+gZmuX+oTxnPWD4//vf/PP2Ymu7XdhGJ2MqxxixZTM4swKeGb+jiCpBdW5q6qqdxgGZDiXX7AGZ0T/2SLg3MzVT9cRxm2/pMFn66iVLXatYIwPyMGTO2ZX006IA+goQCETwLV0qJ1zbGuBD+iErZJXpcXTncP+oZm6AOpmwnh3JYMM4eq8IXNkDGya73TN2I+3+/bXKqE5NzrTZ8Abv4tbj2+LPhqNnl+l7+iqLRpc4ZeOjN2zXb4K8PIe9LBtBNnMdmpGNmmkI/2Vz+gr00DPX2DaInJkZykVdPt2ff6NhgGyXKXE+ndwaB9mWBTTFSOf4vHCreGQ7DdOufKk9zHRKlo6Olm6nH04mQBfXk1cgjL28Ob+qIA7oY3fZH3oOoBifwAr8u1CIPhRAlT7JFplpWlqYa3dW5tva4mKbCU2mYxMzjLQfQJw2+CqywU5oS1CjL4LsPl1Kh9Aq3+X5xujv39C25CMPfEtPr1sfrb8FdiMrxtttbNe/PsaeNKiMfsYtcKna8tgyY6rx1cM7ZgGw/ARW68n53KPrsfVd5y1MAs/Uis08g91gi9hI1zDqMr0VzMaG1QM8y9u/j3784MYU5AfvP25zARCff/5F++bp61oFQAiPjwjrQBSIYhhQnE4EQAM9ovSQgLE4T4pAOBBjcSmgKFGKKNd0hqkpKJSD4ZjcZGM22a9aKprB3K54EBly2oqOCZwViR98+G7d/+zFszBRHZkUZZQwg6ysQQauLfdasgvJI2il/wEd7YcB83MT7d6d+TaVz9UlWPV2eGBPGivnLtt7H39YKfNPf/VJRUzRvHqGzN5ljMtckLys0IHMWYDrw/vL7TpO/Aoou7vYHj+ZbycXu20nEf/19VSeO98+e7rf9s7G200UOeKWyM2u/xlzDGKseOh1VSfF466MXxcx7OngC00oKwHgnKWzC5jlA/zwWdVxsE6l7jZqNeUUx8wp5lpF+hTalMBxnlE1RWiXf57LyFVxfRRRV7rQdyGsJeERKEZYkaGUdwlQ2udM8C53liFjYMjorVwQUHS7Fc7biEJmj6IDKj4HXBjmlTsrBdTUC1h9hOeKZ/VHP8sxckKRAdshxJzlOejAIHYjArgMhUY7m9tVx2DFj8yIPjlm68WLl6EzRwj0TSfqVGh8GF7IYLwFGxQniut52o5KF12BeqAQrRlYUxQUmfLnv3JIxj88FPrWVgp41sEkglhZjFaMAf1ZXJyNweeER+tID1Msamy8nBm5ML+YKDM0GB1o83EQcfVtIs+zmhIAQxvZHDKSbtbvHJQDsekd+eEwt7a3a9p/fn4hEnjdjq8VDzMiVnKFbrn/BK+iw2Qbfepg4XhawA39gZBynKG3VXlAGDrUflJxBtoYD1As4JaxVRYucmnksiOm88mc+9FDZIrGi3NzxRsF0lNjomqBlRrAjC02R1ZUtuWNmrBXr+METdlEN9MW/qgPKxCW55LZvuo1Oo8Xsps6kJe/ZSLJIrsSkS76eN0WNJueidKWDXNjLVLI95WBCxDhPIG0qmMpsMEJcKr//+voin713fIB+tim/KQz6F9Tx+gROa9a09DVprWun6yZgcu2d3BY+6FtZsw7p0dtc38vekva88C8bWtCVztIii6mD3PhN90AOsdC34nYjOXZuarNAfKr7jLPkB2yqzgZ4kAJDv0fmh5vz16/bn/76a/b7lGeFfrLhpETp2jQr6oTyn117mrGuXcceqQJwL+KqL3y8yZ2lV1joybCS8HOQGT1tOyLE0siu3kmR+cgaPtd1YHqkeE6Go78qW0KT9SG1WKU8EywV1ui5Kk1eyCQop153mmeexT9p+OmIwETNJdhJIf4sLu7W7XM6E6WtTETm25MnDIZxCtbyghSyDFZGR6I8wyDa4PcyJrMoIUD3dGzlRGyjIX7LUXM77UCPAQmJ+o4yYXZIDMMfHEsRJWEDPCLoXFNTca22soEWzK0+Kjch44l3+xpnH3aoO942mcQ4p/eBjumeYEmAJkM+1v9qWOZLtM1C5UqwIvuQdcst3YrYGMLQlvlAxWI5CcgR30A90oCYG94wyZafCaTy3fJZk0G5D24f7c9eed+z7yG3zKZphJ3A1ptESJgYfecPYtI+FPEykPYBHzovoV9jRZnHDXNl7+Nmb2qDGquKf+V9quuNTRlt83ayR7yD075QXv31TRknmSc+KqeuWx72mGD7DlnE1mBrCwuJUILvqrvedn1l79k69Oh6nf1x+d5+xsP8N81+pYv+/DyeWX5BDORoIzQEIqOAw8eL94wBh+89157tf6iPX/2orJMIjzMo1dqoCyvd34bJyVVX7sap2N9emWgLS0tt+3tzXwehx3iVIQcRhzGoBeIiMFmXEpBRvoqH0rmdQvu+vyuvWYmK53qHC8RJ+Ov1kX9y87udhlle3sNDY6VQiEq4yDbZgVmuBSjKC1p7xfTWZyka27KwD9YW4r4J2pKRJOnljM5SZuj41Pt/uOHld5/+vXXVa8hkvB8xksEpMbBuA/jCCZs/Jp+zWUsl6HJ/eWJ9vjhbJh23vby9+7JcFt/M9q++nonCjvday2ueiQdi5R+Z+xhCmcpoyX6wZhC3vlOxF8oPxcyeJjI0Ff9EMXE5LzQt34adxhWNTsYHl6JrAiAiLmmt3INYZLZEJn0RRHdQIiiCD4H5lkEtaK90MYzKsIIbwEjglsONf0owAXlhX+1meBADGPaJ30n5ycFtip6z3OvAug4oelExmFUPUd7hByQBphqOiJjRm+OU7rdGCgvA+g/cjgUXva9YqJU6WONC830Nf2u0/ojc2parFS1X1I56PTbeGV0Rjj7jJihj6WpqV33F9nThzpoWLYOjXOviNGKIKCijEQ6g97x2zEGcTAZB8NzaZ4h8uk7NVL4anr/4HAnIO4qQcpse/TwXtVzrT9/UVsB7MVQGaMBAqTqeyy5r8gtUSfHOZgHMScK+ZcXFtIvhtK0NQMdAzwAWaTvaYPTpMdptHitz6YMGd4Lq9oi23jEEAh6/BTwMFwOpyVfZF+WkH71AmtAhHPiwNE/44/OMWj5sAAROpWzj8EjXx30xKiHT9osEJ0+ILIVbJO5djpB3MrKYltdXqoakqWV1TYb2tTO67nUdjDPnj1vL54/a1cJGofpf3jXDzg21V+SUbpJd0S2DH6gfj5nvLt+3AYHwLqgD7Vvja0GcFQg6XoXdnoR8+voQY/myRBHxnmRi8o85DP0AUrLkQbgs2fqYoD2mmYPfapuJZ8VOIndBYxkrtFLUTZndpjAdWtrO8DzIjbkuH29/rK2KeCYqoYn/9gmhpzD4ZgrqxmdEySMBRCPGksc0mT0AYg3pQ/kKBsxfkGOvnH4+sbu6pe6UccPndyoT1JG0J0JXZSpNGhH/hzV+6ztH1v4IzOefulTxlXgo+w5WqS3HHVkxHdWfCI1mRAsoDv7QL5mYxPMTAjO6R55lfkE7mQXAR38jgSW/qtNZrMEwRxn1YBGJskmpvW64fyHV2E0cLF3sBM/dBZd6n6LLkxEzzhtYy1/lovJjA120ZjsVvaw5J9MxHazMRkve6gND2AfC9LnmnK6GQO9x5uedQ1NQmMCOpDgwBE+sjDXuS9CVLvkk3cZGTZXJlDW2uIDW3mQ2b7yMnqXR7KLgmkBvVrVAl3pKzrJzABg5FYWet7xg6aQ01dghZ0icxaAAF/kiH5YiDMbvSLj5JkNkYBwVFjZXzqDznmWzHbVcoZP9t+SgRWc2MLJCmcru/lyWXJ2qLbKwPy8UV7fyEH5HDTP5zVd67v83jPxnZZkyfd+R+6yk4j7ltaAZwHj9EuSxn0SALcr+d3fyyfyXfrI9u3u7cQ37FcdbNWLhZeu4V/V9+mbNgjR7ezNLRismbv0A8/NgPAn/tZHcosPttmqwCG80B/y2qde9T99z6vkaHVtKvfFgLk5jAGUZKa6k4pxy8CgSxkjKFJtBiXAHMbn1qHVVhJh2uLKQi1hdc7kQpzEfgyK7ItaoPPTdD40Hh3jZBxlMh3n4xBtBeqTRdMxqfR01oHAMloibBvfiVr63l/MLYc0mRGPRCjP20QYrv91zEoEHKK2H8n+4R6qlAAyVJSFgM9Nj7bZiQhGnPTuzn6biLDYEO/yOsBxejIK0NO4N4nITEvZXZjbYEAwSXu1t1oAwFyMiw3oNjaetx9/71F79+FyBOG8nYWGX786bt+8am1nOxHX8FR3dHGmkYIInkifY+vp4/yKxyWQZdD8EQEjXHl4eh6lDvfIv31zGBIOnjCiDWMh0sM/qXPOUzjENXlrlxLIdpUChC5K7DmgfJBxRfHyrwM80sT4pB8RFlOf+SQClwg8hg2PRB7lSNMOYyNSZSDU+Eg9H4b2UsyE0OandoZ+553HVV8mkvEmNwS9ak3SPjnRl66YMXr53M766p441RLYyJioxtTN0JjxnhUIsxUAMAvUpUtFEytBKYMMp/HWrtF5DvmgFAxvnZ8Z2nr+rVwXYIxRA2r29hxefJJniAzpwGBtuJcB5L9cH1CpX8C5OibBRn6JDEQ5x0zPmZ6Okw0NDw52I1vHiUrH67zUkdHQM3149vTbtru9HZKn/ciCglpy1wt6w7fQYeBG0a2sQgxixhUixSFfRM8SqITODB0FAquAWQ6mVpZl3KahBCXFrnzWI17BgKlUPE50V+PnWOKYo/dHJ7K1ZJAjIXS5OY8FthSvA6Z9+pMTiSEMTU3p1TPIU3jhZwFTPE87VSydZ2mz+pE+WVUVLN3+9N/7++1OANjf/O0v0tZUQNhKm12Yi86dJIj5ukAAw6fWUc2n0gEAycHidbxL+s+wohs50A9TluliPu+1krIRBbbyZQVmGYONO72USgE4HBsnxVYAPTVtkn+RmPAgzo1dSBt4rnDZOOhrRdjkKz9d6/nGLQvN8Cv6Rzu0rkCuHFPGEJkBaunPefgiE2rlnWeUEwn9TH0dx94ADhbcAGD6iS/qjvCWTaxxhR8Ls3NtJjIUC9C36EhwIaPZs6/AGzCB15xLBh66sCndLxjPdXu1tdNeR/aPYwMHBDO5qwOnXvJweHbcdmLzj497phu9ZMzzoJJ/skhXa5YiumrLBgES2ihDEexwmgLDAXJgLFYfRo74G3qsP0A+W1E1Y/SWPcrYbb5dq1XzORuJ9nwCnWHrq+wiAphhVh9kKPkyAMjqVdkIgMJzep/TdoSlSjvyPHVVeFDAO31zD/0j++wWGpIkz0+rpbt+x88OHmMDYj+UxNTsQNpltyoI8OyMjd2nJ+StpjVdl89lpi00co8ByIyTd5Y7D2kO4r5G4/QZDS8S6DgCjT9g09BI32srmtgsfbE6UAbNimrlF+SPbOOnTI6Vn+wtEDaetvnnCoojq+PkNn12AoOzJL2Nga8lR7ZBkiHGc6ci0M86yYCPiGw5NkvmSzmQwGMSqEuf0KKAMFn0L797+Vl6lefwP6WP+b3e4Q0+VkIh9AGy8Ng9tLbAW/oTlodmPTjynTe7T1bJlEdJyqAfXpuyjRSEvOFr+KBvaMReKS3BV1inAF+ex8+mmbIRatfzW/WHnPW+kt0OIo2v/C87Htkth66vGaOxDSwsjt4oeBeVlBJHWawEQxQNmT/3gOOjXtQLNDAmGG1lnWkP03obivByrWhMkb3VCF7mSRnHwk+N002HAkRkw0xzUjjCeAvCFISne9VhRh4g2N+3PDjGkL24uQiTpyrCtsTaqkaEN12xH2OVruYZV0HgfTGA2qjKuuX7IlhosLgw2e4uW0HjmKTDMuI2rDw4uqzdcC/jZM+PTWu1SrtjFg4ZB+deZ2DFP17FEIlmlhYX2pud9Xb3znS7d2eulPHZq922dTDUtt5YFcoITcbwhPxBFB28xuBkQIrBRQQcjLqmomHuzxAMpfiARpy4KJyBKUUmCW+Znf/XdWhPeE0VUS47lPsulxRN0DcEzT3GE/rn7UMfMyy1fUX9LvLQVhQuQqefIV7RoM4ODWh1OsBhogi1PL2Q2fEgR1F2K2aBwB5h45vpsOlEGrVsPM8TFZruqk0w9S9tixYqi5IXh1lHXUWh0QUfyAIFAmQrwxAjHKJUsS8nVP3UwfwEPnr2SFaGMe5Tn2hmZVPVPsQRGCynajqSQgwNxCjnQxGxI0DyUUXlBcLiKCmnZeSXkV/tcLz65oXnii7xySaKpouA4dsMZndeMlMKr0VD6WugT5nkGEXjKscRmqNZLZiI4pM3DBoZjKNH/wieqNSeR05/sLlrX3080HZ3HZ4/lmv67vC1GWueyVrk9srgxW6WwVWzSDJGQ+PKNqXv18QKHelwnms63viuioZ5p781jsgjh+RYEnyURWQYGT/9ZbzxpwP8LpcyQGpERJQyfIzTXiJR2T+Fvf/pf/qftLmArv/z/+n/0j7/4nlzIPebAJLDCsR6Rtd00fTEZIIoO5JHbiNfUwnY1EnVGZ0ZJ7tRmZC0XxlUoDnBmTP8gA7f5avQK/IdQ5q/Inc9C3Ib1NSYwwtTcPgAoeI9ebDqsjI3ud6KLtdpS1BAvmqRRPgk2DPNSJ9nA4os+T+o4nS74J+U3JoaOowdM/VYdbZ5wLF60fRPtqOCj4xpPnqh8Fl22bSJaSjAyljxmP3TD+OdAEIzxqpxMa07KtPs/vQPgEhf2cFuAwQVAN1bPa9+52f+Vl+0uX/QPnv+vH29sd1O8jnnr2xDBrzsQ2QXaAFy/e6eOjYnDZEXNqYOtQ8tLk6u0oeAB3qUtugCe1qAmeyk/xfXcaiDPejXPvlhe+lUBarVz+E2fp1gK7RRR0a2gAE2ALBm6+lRHfKfTrGMZNMboKf3+gOAsC2BKrkiOpZ2ASJ9r8Dhre0qJ552htjt8KQy80W/PNygy3hmvPmeDSFD5XTzZWVnYtf4ITMHbig7l/vL3mSM7FRN2+Y77bML+NmnxQCqPCL2fGRqrl05ASDB+3H6cBi7pAv0bVBpQfnF6TY/Nxc7sBf+dwCCrgUs8jtd1V92XQCDn+yJIE3wV4sp8nNoKj8lB0IL9mUqQGw6P2fCW3vP6asFTNc3AuAOwI0VD7gl/GKDa8YsQTkbRx6Nlc00Rr6GXgM1bG46WPRE0qJp/ZIXXaCw9WH/uICbT/Ks/srz3Wts+VeZapAsP/Gi//RZfqZfaO/vKEN0P1gn9BEg1qbA6Y8e6e9A6J8L017GrPG8CjjlDUwVwPKTvGf86uI8j23QNd/3d91ar37yTXQn1/muPpufH75ZWV3Kr1cBJFYEjlcqfTrgxlRiGZsYPg5wa3sngqM+arwtLy/X5qYMEhBHARmFmhLJ+AylBhpKyYjIplj5YhuBq+uztG+eHtV6utcdFCXj6YLnK5mHMF6RL+dEYR49epjrztt3z58l4luI87qpvUcwHiBAJIOzUtHzt7e205iRRqjS1lQc0NLiRKLumUQqV3EEh5WiVQR7cn4Toz4TRT1rx/mc8FZBYgweodKe+hj7gt1ZnW37O9u14kjWzaKGmembtroYI3Bx0755sd9GJh8kigWcwswAW9HfZZSlBD0AkJDHS8bYBIj+ZnUTYBYjlb6VYc3fxL6zKzQtxjE6fRNTtGOgbl+E2mcu83t9lvb6LzE3cUauJzi9jizAOIrEmJUByT8GHiggWPh4WwNmbydZMO2+fPWy1y/FSTKsIkQvRcamjkU8wFJlBiLQMi72axHR1jRMeAHcGR/namyMJ8Osv/MLi6XU+C4SYczStRobJQbwIml9somhSQtFs/wt+0TZRTiyCid72zEEV2X4ewRDGXN97iuQk79FoqYb9MfngS35fKCcI8PpesrP2XOQ6BRyFu08n3JVxs1IGJfcWycTMFrpf9UWpf+AGmMvM1wKms9E26J6YAiYsx8Z4MeJO+rj3SePw//L9vrl83aA5keHcWhDbXlxti3OTRe4uUrgYNXdTEAVujK09LEiwxhfgBa4Z/jUaxrh5tZm+hJeBOBUrUhk4TwyUZtAhscj4V8drxRaC9IYK9kdARgnkd4Xj4AWNPA7OprGAXzqs7xvo8NIQul2Lq+xK2nAk9nIy3/wH/zDyM5k+7M/+7dte3O35EAWaB+wDw/UXOE9PjC+dQZc5FhgIoI3vWK1FSfMQJI5Ts2Zn4JEfRf1lk4gel7qBYHpmkJupioStB0eJJg4KHDA4XrbGHQ8DpCOjE91W1Q6lDYqexB7SBbUdNlzim2zihVwnJmfyXuh/frLL9tf/fXf1gIgu6ibwnP+pbMiLYpQYB1h1Kt2Dc/ln+O2TCcuR+dmQxt1TOPhTZ2ykAfWlDxe59m3Bl1dSzm4jF8pBjFWA2YlsWmjsTwHL0r2vPMcNLmdKqoMc+7xHDv3b8d2/8+ffNL+8he/DFBH67dZWoF6rjt/u+JOm8C4Oj57KwJnGUl4H33OhcpL+pROnhjyy47hp5e+xtjHHkWjMwy1PPt7B9UumyTbiR8ymf5mt+lUf24vDai6JNn8jAkYryxI2uZ0O7AJqA4Irux+dK+OwMq1dUi+frLvaFS+hhYjR7ct+kZmCnzlO/au0y66QdZCO+2X7aQXoUstjEm/XEsuAMWqNcp9glGlBWX7cp2pPPWfFuIobjf1SBfq2LCM4zwCcRTR2E9M8+YwoP3oJDQ6KD9livgmNJbVw3sg2jSkQInuEVKBBPnn59CmMrJ4EdnCS0Bepwt45LsIQ+lOnbQQ5R6PrVEyAIj6rEBlxjiWt8xrTd+FhsDWbdaQzShAnw4ISLw6XeOf6y8vv6U/oQMvx2bdvgRMvu/+PL+lLfy4ld366Yp87u/+B37nXegsbf3m+jLD9bufXvgYwc9vNCDX5PLKUkUA/c5v4Q95LMPtyjQE4GmnGs2r6sHSjisG02bRPC9fsxPav9WP+pwM3QBhHt/HNDAzM3QzMzPRVu8std29N2+RusjD/l2HZfz6QG4fHoEfGSuQ5mDnmhYb68jOkmoZM4TwAPf0bSVEiBMxzuZnIeUIe4yXVWxS0wCQ7Akgh+h00iCkTU2TOd7I/K3Cv3fffVJHEthGYnNzM4Lo/i5MIidOlmPtoKwbXYqHvqI989uxkW11daYMnyJkqeGBgSD+meU694tz2t1+U3ytXZZzj31xMLCKkKO4zpNS3zSQ590J7ebmRtqDuzNRroEAv4P2xVfbbXL+vXYxsBDBtjdYxkNZcDgvjmsUE/KZLF1lI6IsxiIThdYUxVRd/sh/YXbuY/wZr5qeCa2KXmnHC2AGZPFC6lt0QtjQUt8BL1OqDFRN1QW5l2KkLzKeUyGMTBunVcAjn1MkByFLtYokM/wSNMBazRggyBhxgIRYhkUdAEWtwtkwk0P1mEpvl9JbAWmhA9lC5Z5yxidty0wq8q4VQCXkEYj8XQ4CI/N7palDxBuAzPjTvrHkk+KXqXHXWS3mrcbCs3JZ2w/PgczKFmYcBNaYy1jm+5P8HoqVwcKtW2OLZrJE9gRyLXli8AAs8myfJlMgagw5zJmAzZoayD+LUWQ/7Dsn82YLDe23OJ6zyJZM4ezcfDkbmYCjOk/1NMbwtog5PMozZTVMgTq9QUDBuU5Hd2Qziua5psBs+sU5cPYCFUJwm41DY/xFc+NiFoHk2wgWcHP9LdhFFDpM9sian7Ubugg9ujAX4I0HMtSLi/PhYxxAABbDX7KX7zgCxdOeT7Y5aUJZgZdnoHQ+q/vyPQNG9smBwl71UXbEPoxN2k/w59ghZpiBq2m1yFVFpLl3fHSyxtpra2QMbqoew0CcV6g/DL72CoRHKIYDsvrO33Qon6XfsiUzsXPq8kx1oefwOP2MEwqdKQigTJaruDfO3QooQWttbpq2rDA2vfRf/dN/0l6+3qwtJy5vfHZV05LAgHpItugicoBeNsHUh/OT89pw1WHEpnRQSUYsZrzAgfu9jNtYQRyyJntkymcq7S7Oztbh5CF+ZeWcvlCLYdjMONvbuiVygId43gvR04+0EwGs2q+n3yUAiPMXRJGvDqxNsUUww0f5pKPz6/Z8Y6edBludpN9K9vGGH6j+RY+5aw5OsEte0dkUWE2Hhga3mWereQso6UP6Rb/YE/J4PRD5Ct/pnaBFQGu18FBsuPbpV20GTR7STwBBsIumMrj0N02n733FaB5E+mraj82VOUcDL9us9JXoIAbwH5nPNRaAFQ1j09RTKVmhF7VvWJ6LtjVdr43cm8fW9eSE/aPX6KE/Nu6t8xVDA2BHEMy2DOQZx3FOZ+nfyelVO8rbgjT91fZI2qQzh+n8Pp0/PW1DuV4drIRE2f+0Q7drh4A8SyCSJ+VNo8PLEAKd0ZhtzC/RvUCifDYY/tb5tsUjY+4lSqYqp/K7ifqaxgxPjI91Ne2dpmpclUC48R0borP9x9vfyg7Ub2Qjb4ANqDGN58UP6pp+kXd0LVsS3b4FYnxdvfhV1+azgv/1TB93O1C8Knskk8un0BnPzr3lg3o/tFlgK++eNWf9q+mM4+119Vf/3TT022Hk4fksf1Qf0t/q59urXV9tIVRGyv7UVG5+DkzPjN5MBdysrM7H2Cm+tLpEhMpAKh5V2K1DEYQoR51PFSBmXxxG1ooHUwOXlxFgHprIx9iiga5PTPYNAU1jEXAgyTwuJ+HnYBRHWxjHMYickB0xrNrU+bm5GMEYkMPj/WLs/ft326tX66Uoi4sL1Y7IAI0cqM3BKah2r4xLTT3FsDEY3ovzE+3u2lztFaO4n6a82dlrCwtr7fs//GGvwUhEvLWxEYXmOE+78cnvIgyZm9n56TYbhTzY3mrf+/i9CKj9ZS7bXEDI5uZh+/UXb9rw1MM4xaWKLiiA1KVMCkZJ0wIHPYp5C7gobWhrlaG+V8GfyCT9q9VqcTx1b+7jQDmCWyDG+KrT6dOVRfxSQlEJAZShKPAUAedcXFORTn7WZngB07KatXonoJCKltCnPxSbQTPlyxjdpukpgGczPnV2WhROjcr84lw5Y8oEUPSag4lyVnli6H6QIUHaMRBAEgddI9bvCGgi9/S0xu456MN4yVwYGiBG5253tu+OJMYqsmtZN8NfjjTjlx06OhGtA89x6vmsjgHJ02oqJE+uSI5yxFFRjJJjwuQjvMnf/sxN+Q9YiSFIG/52DXpM2lcrwEiGS2YlJjd9QzfXUMoYRnSOjPdsXJ/WaVfp89lx2g8fQl9nmNlm4zp8nImxM1Vn+4KZmcnahsWzrkPnaiO2CqgR3MimneAdyjHI0S9A5MCqzwKf6Bj7ne9uVyzSJcY+JK6MEH5WTYmx5n/Vv1xoDLJO+IzfXuiiTkLfJFzQz0otdR9TpqwjB6b26S4e1ia6uJ5nMm7kVVuyS0CY+hELb+q4E/wMzcksB+EYKs72sqJ78n9ehepkuQBc/kMLBq6mhf3+9ll+B5zLzuYNFDGMxog/+jaWcVhXIpNgireCh/DYwpa+SCT3AS76Ghp4ZjnUOElC4Hd9BsgRk+ll4S1yKPk7Paqp1dpENm9ZRwsousxlrGlbxm1peSnXH7ed2BSOC48rkzQqU0WewsXQRE0YZ19BRPhZQD9yMAAYpUnH4ZiWnMw9DxeW2tr8QskRUl2nj0MZD9sniAZ4Lbiam50rEN1XjCdoSXvsni4KfizWErAKcGSkjvPd+cVJbVFE9oVi10Nj7ddPn7f9gOb98MoaRgfYT05FLkwbh8ZVSxi9Q0tv2dP5hbnQMJ3LszKctKvGKM4z/JCJrunOfNd5FuqS7/gbqxOBCAu4bOwNbExMzcbequEZbvORQdNnYWNkEwC8zhjHS17YFjItyK9sYuggk65UoK/IFvAAGJHv/C4w1G/Bak3dpkNsJwdf//IcU69lEsK7bh/71GVlehAyr5K+/M6h3zp4QAFQ9RNozCC7rcZPd9DRXAcU1/R4XuwX+RZsX+QZF8BOvlJyzJ6htcZvQWzpSZ7nTz5DEGAx2kn0TgbfAgA65ZzS46PLWgwwEtouTU+3VfZ8ZipgfizPj+7tvEkQdNTGQ8vV1dUAytiJtFu0yLv8T356+Tu9eEuXt+M2nvSBDbl9x1mVv9HnPvYIQjpLxo2BLeh+L9/nd/yx6rUA1VvZ6f9joWMX6Tb7ULQWQPcgo/8dkuRvAaw+4xWedbAc2rmA/Qhde5/yrlf6ioBGg1d516fGUJ/nvre/15/16jSv34w9P6tJtMgvArqBqemxG8h2fGwwIGSmCutkwDY2d9OYeoLxEMBh2XFgURiFygRhbW0tBiAMi6GpFWM1fv9LP9KRGlSss+yKaam6Ju2JXnr2BEE6mOPkGB+DYwAr6xLncZOIUeZqyWGl+fd643UURb1AhC4/p+KYnjx51HZ3dntWLEAF6PKeGJ+q4z/ylBqsJceUZDJK9ju/8+Mo40j7q7/6d3mWZeNzJSZXF4NtOULF4Jk623j9qhRRbYipTE5DEXh3Hjftw8f32/7263ZnaTZ322zWlIQNWefaly8CAkdWw6A4oxig4UQSDugtocvPILAwOT+iDISuplViOL0qAxPOqc8rIciFfjIsjBNnfRleaMseSn4ynLfRG0Xu9QUd2PXP8uz0EkiSDi9liaZSGCuP7O3GUXLEaE3ou9DkuTEEHQyGN+mrAlpZK+DXC9dt3usa7YlSey0hgRRMcz6yKIkqh+LUjDeGj8BXu3lGFTEO9u0DTP/GzMJ0GRsAaquKGO7ICwOYi8uw1Zf1Du/KaQCh7qPoeXDaOmGgA+ZvRMnp22VkFL08u4rm008AL60mkjypZ4lsqz4k49cfdCez5LUyAEZM/9An78XFpaLz7m6fQjHWuOYyclVnkIsvA7b0nZG36hiYJcMXCXwOZZTT7zqHLc9WgzETGi/OTuUdUBP9rA0SM26bCD97sd42t7crQrbDt6yBrUjs06QejRFZSp9M5+/tRo/zU8Re+hmy9HPfBtvK8nL0eS99BNRDgfS1DFp6XFmSgBP8q/o75CT3obuAAZhEhh7tM/rGmVEHvMgS0lt1YN7FF9fne4ZUvY4MEh5w8GSO/Jl6FXjIchmrZzu42DmF+bUifN+xLZcZI+BvGsZ36EeOpPuBF9cwcBfnkWa/B7R0Dbg1uLIb6Wf0WnAgByojI0tPR4ZDf9NBdj3HalnZEKRkAW3IEGB9+wIigUS6V1nW2Ezj7VNhCQbUxrx1VtpBS/6UPjg7EPD4/o9/WHrw/OnTCp4qYMi95Kci+tyqLcddoSNQzxkZFbm1MEK5gOn+Ku6PTgynvcUEjY/urLW1gPgRPMyA2A8yLVCjW7UCLrzgMXTxpPQ/9iJ9pqNs9H6C85vIRAjbTgOCjhM8XKSfengSXhzl+8OTQK9cS89k9LQmS0T2ZZSAGnRg70zhVXYx35GZi+uMAdPZg/xgz4FTq5vRpcD33n67CU9dNjY1UTuxs18ztuGYCuhfSqAS+0aPHgQ4zNLlBN62S5gOT20/wX7fOkpSWxkPUhw+sG1kvJwkMO4nTuaaMLM+rzKDvIwJjRCM7BflQg/tVIYmD+CrgI7SKm3lEq9SxXzfg5qyKHU/2+gnu1OrezM+g1ULjfc+j9r3d4hU0pFG2Rn2sU4PCB8BezKSh0JHpRdeZT/JP/0jUdF3mTF+GThT8yeTaFFBnEAbz/doOSHYYj8jx86ONltwHX7WBsMZY7pcwbCZohpn2uaz0JC9MU6fd2DDBvsM7dAA3Tp96pU/SY5r2FuBle9qQ1rgvOjfyy3YETQuAualfjVDCR3Tfu7tz/TOPZ6Z792rn3yV28h2l9FOo/7SR37Vgp7eR/5V8K2bnkN39P/t5fXS57KE+dy9Xmxj/Uy/ux9Pf9JnckfnBsYnhiNfjgwarlqn+/fuJUo6bi9evY6yjIUhQcoBIVOJaOYW5tvO7l4ZJBG5hjzU1JiXgfrOwc2mKw3YKiuRkAio6npCbWDDlKfi+h5NWgJ9mM870xhWo5JZEF1TjM2NzXLmpibqSKXQVDTk7EbZKQLHGVFaWRfTJYpg1YYxyhsbL7G1psM++PBxW11ZaFtbb9r29psQzKHj0wEVvQZLCpZR1w9KwLHKojBWY1ZqhhnnF7vtH/zxb7fj7VdtfsqKydm2srbSNrcO2l/+4tu2cZo+zL7TZsbsj0Zo4jATAV9c2jqBk6eo6qROSkkpJVpWTQEjHWXDWIxiMEoYcx2Hyngy2ngLkHFmjCiaEDorcgAw2Tt/EwtTf/WZNjImhcaur4g6NPOwujc8ImBeHGE5zygmugArFZEw0PnHYOiba9QdiTyqNqIkuysaR9frARUpT5YxqMg9Qq2NMvAZrwyFLEfxnTMwJcPo5COGuhQ69zqu5bbuhe66pgBAfmeQGLBjGwfnJcqhcJempUOjmqrNZwAb2jHsftZUb2ghI1UrkvJiKPAAbQqY5DrjqMxMrs9j63vKSYbVLcnEobkxW75ey9njhGcjW3018Hg7OrRa+DDfhSuhldW9aKGuaD7OYy4ATfQ+E7A2mntFa1L147UvVHfmCrsvbrqzN95e4zFQfasi9ciXoZcspQ9liDKGMrqhEcN1/370PDq3/no998dJTU6EfhlmCMnodSALyAPGDGhJSOme53GIPrS9Qu2RFbqZonFdbi3jJCMZshXf2Ia+e3k3TswfZyeiJov0jYwJ9GraNuO8raMD4tQe4lffUzCNsgWASJw/3jrPVA/pR19okZ8cievd502u07kC/uko41vnZCZwwq+ByDlaTIVfpnVvQrPa9T1yrwSjDOjgaNkz7ZB/mWd06XIWm5E+Dw4koEgYYVy1qWj0QxZb6YbOM+T4H+ObNuMMrznCyH14vrC00BxhY+WrLAUgPxk5sALO1Co6Cgxrih/vAyDrfNTYToCgL9oQRFk4kjGSrcjAfOh1f2GprQbUkwJ0laWuneOjb/NzszVroT5IcGID0dEAOnbKtNiX375snz190U5DI1vtCLpkna+t2ouunl0GOIfGgjO+YTjt8JVsK15MjYemeebCXAJeshH61dFooc9U6EBPwrV2nDFmQJUJoT9kp7bKAbaL8QLpycremVUYjV7NzU635YCvkndyG77h+WjoPJHfZbLwwnRzulRjB+jrFTnoNZoB5RkzXfFyHYtC9/s0VHiUAbEzbAM7enttfeZ//vaf69JA/5kP0m8ymr/KVtGz8wRl7IcxdRqR9f57NZLmbrNA/qgaJu/QROMSFGaq0sG8daCPpzJN7s897BwbQac6zXNPftq5gOwAMwKV3FVjUR/q5Xdj7Bm13JexadEYlXnQEcGIPuiTPkfVc131vF5lr31QlERXn+qZ8eQVJhh7v4eP8lH/rAbvSuNFP9/len0SmBuuPnb657O397gGzXJj3dbvdK1mXN8/y1OKZ3RegFb35R44oWfb+Onu+3VMSYSbgW/PrIxaBiwjrd2y5WiUh+arfNYzfT0YM1HfX/1nrsn3xuL3Gsfk9Fh0WG3DYE0llMDmmVLPBO0oESqGmXZYXlquZmx4V/UAUUAOGWibFsVGmE2lABHlfGMs9g9286yuiAY5lntktqSOATPCpy5MGlzGTCRntaENO3d2d4rhCwF/L1+8KiBxc9WdrxGFdPlMBuGmzc7PlXG3dQTalTOMkf3RT3+SiwfbJ7/6WdVJmE51GOyPfvL9PP+q7ezs5bnqabTbMxWiWsaOYTClImpwhBDnMz05UwJ0drbfvv/+nTbVjtrKbIznwlwV+f/y0+/az7/aaPttrl0NzbelmeXQLkI6FKNyadoW4RmGRCoxXLXKJs8SBXJ247XVQpQhgiXCs70DQ3AroO4lcxgpOyf6htBvp43RsbJCb+/jTMLOon05pdwsK8KJ5uv0K8YPXd8KtlcZhN8Ike8ImKXjQDQ1yt/5jQKXM8nvNaef6wgjvruG3ABf5KQLXqKNPNuzCjjob2hdu0Tn/lq6rt0YC0YSPdR8MTRAsFftMeb6DMoeLwxuNK++q77mT1MljIBxyvD4XFvqGRSb6y8gQmGj2mmfIeLAFP4OFa8BWRmFPiXRDRWggCanp/3oHQCYQQOIAQU0YyMBgZu0KWozHvejh+xkUUWGoAguUh5OXwLuI69qPOrw5RgB9JRlQidjBqxqw8HQTJvooaavK3PayTDwBjfIvmwuPSQ/al+Kd67NhVYCzU/NlIwAdT3ISNsFfjsAQ1EGxqKIbtg8lU7gm6nTnpEuRxJ9oLud5gHMRYMAkfCOY6yVaOFzgZg8H1/olxKFkwR4aKFPiuprij1gBV30i7wwiAI957yur69XBnYAeNGX9BEvHzx8WOcoypqpLQLsZRqHq9+R5diJ2q07/CW9AF6BsQiMfgGhQJgAserLQguF25HC0guAvrLgsVvoafk6uqM/vnOwsjk9ODgLnRjb0AI/Qh81sfbkYjdNuWrzkpyne/2MXGAz/IjsHiZwPTnlKEPIXCcrZg8jnMftcgTpA5AIdOMpo+86C2Rk3WvDyox3KP0dsDfjaQLSBKazGWdlPSOoMlIycbblMd09mmCXvHMwtQcWKRiO5I6NtP/+3/5V+/zFRhuanG8neYagufRfJVrk+fzquIAg/eu60O3DxNRkgZ/5CeAv/SYz4SdbfRb5FUijocUMVdMYeRkPYDO+mRl75IWGZCtv99bxVZWYFUTi3XWcId1hfzptgEEg4f/H1p/1aLJu+WFfZGXlPNWw95m6T3eTlAg1acmUYEGSpRsbMAzoI/jCN/6KBnzpAYZlwBJJSaTEbpJ9us+w56rKyjmzsir9//3XG7V3txhZURFvxDOsZ83PeobYjQziP05h3hTX+Di5hnbyOOExaeGwnYU86xH+Y7fgYbSG/5M3t/WFNuk2ojf50pY6goUt+Ni8L6zJRA/gd855o+opn7HXea3+2MAoTd/RbdEToAZFt93IWQc1OrW8oL5cBybPqMTBD4didfZSUsrBI3mW9wU6h+0k1KWDxZ7PvNDkz3splI1Grl1wED6mqyIFeRbZDf505tUPVm3vfY68mTN55V/Lwwu5tL19uklfvfiTA07ats1zjuCaYrL4Ba9Trt9D53lb3MJj2qMydnTlv94HKWwY3eC3tGyYApW36iqyUjiToVHpPNP5RmvDo9V3eYY/vVNE+SBlONFC/fhn+LZcUx26dXiy9yQCJmRrfyzA683M+HeUpP2CkhlTG7aDjDdvfZz4U6Nd1xFw4/YnxydVhpTUDz+8q5LrqqU4OBqsUgoOcO41gJCay9WIQ5hFA07jCDopJBEDK+1MTL68uO6k/+d2nY+yFIo36T/tXC4syY2hImw+QUG5GlrjpPyX/9V/lXJ3lr/8i/856c4Di8UCe8vf+3t/urx9ew4ly9nL49T/IekPlh/Of4jzc5s6OJlR7n9sP6edfveOIfgUJ+71yy/r+T//eL786mWMyfZDlNv+8t03b5e35w/Lu/ud5fuHMN7Rz5btT4Q7RsMy6PR4t5/Sy0QYeInjBW78ImrQRQbPKPfBUSMvwWO3CCCweCAGnpNCYOAaA+I99Gj64Fqvr3OCMGRo3Y1I5c2VAJWRIpJVVslTY7phSg4EhoIzc+uaseXjbCHucRalZzANV9uUjxFOAaPQwrDmssgiqmLDRQ4BxiYUBNqQMebE9ObsMLRqaGMC7rONUDA0yZByGAWMvLXpOQevwQkHWr16dXaBtuoKnhoZCg44ToZ1lGu48VOMcQWZlUieBw5T2lXzFrjAH6AC+8f2irrlAMXmfQ7PO98ssIlIVnEGrgp2YG6vFn4Cm7ZSbr7sMMok5RC6wMbg4avdwCXUbxL/TuBiNDlQ2nh29rKOhkjAV2++Xy4Dv4gbPLRXznDk2h4zmgZEOOz8OXgN3upo5jnlWlgJDJQFXvQUYaAgKei1TNwBVhHhGeLOfeiHtzbZ+1t+Tny6V2k3R0zEMnKRZ6LR6EwGbTeCFziT+BjfkLv5pFHq3ig1Ttg+2NEMz6JHzq52C09xGk2m5/xqH34HjcnBVms3Ghlcm6um18/pZyw6FQKPi6akPHw3DgQFGjci9NjeSqeE07QVueV4Bl5K1DYPaI4mhg1FE3UaumI6cmK7GnOWyIxy6MHXP3uZci0kuAicaUPyiejHL6vBpCfDvMtt4LI6krm7vrpZvv36m+X95fvl3c1Fd3638MF2IxZ8kMdkz7NxuszhAb+hErrQMJRom44bxxHvboX/91P+0cet5eenp8vPz14Uv/1mZcq1VUhHIlIweeFMdYgmgKpLB3jvMPopbf/tD2+X//c/+x+Xt3cpO/Ai/1ZwdXcfnD6Fl9KBwQdk3xZFQcc4ycE7/XCaTqL9vbqIIXUaDuekdy8mznrSccRE4ZTbuYkbJ7VR3MBnjloQWnpjKDyC+/COobhGKkBe+sYYJq3G0SOcuc4zmicthzw4ujgopzaXh5O/Ux9yX8YllxvhwhPKVwqDCmeroXVKC1by07L7P1ae/MqrbIU3p0a/y+rNtw61td7AaPW172FexzaIQMbU53HgztnpJPLJET6r4wdmD3NotzsqUiWVtfB7O8481siAah7iDFORktHDIj+0Ym1PdBh7A2byT8808pWS8XP1fYjUuouDkTu4gY+wQ+WCA73OGRNdI6PsfX62rNUpmWPSgYhe8W6lFfRoB0rXSQ3dwCOdNPTdxzwzKrA6nyop3MGXcseW5Uiaav+U54l7eUrDtnnqsB1HhxTZilzxGdnQ4aRHyp+BEe04xnPgS21I3fApf8oqsfJsPeTbOntx+CTSZH8uClckxQRgUQPzsvSU99OzOjs92hB5Zzl//z7A6j3PeKyCMEbrCaDvzi+qOLsvSZ4RrDHYk94qSAasAhmFAKUMlh7zq9dnVZYX15fpnVoxmPuUZz6Zpft2WhcV8BFZTiLkvH93nrqs/jlajk5mYiZHzITPWXFnp/7r5VzUK0b69evXUaqczocaLLgSSeuePedvk0eoePYM++M/+lXb9dUf/rBcx7HDSK9efdFVPK9fRPCXi+X16d5yFlgR6er6fvnh4mH55n1U1f7LlBUUhClMyDX0ZO8oBAGXrtvWHqRZ7bJfxqLdKFBMa/izQ3SIG+IlWfGpzYiNuAxSQ8yUbhlMffkvhwnoHdILPuEMjbTXEBXnR29zGJDDMyHc6V0pO+VsmFTl0mMyERULNEw4TnUdvjAJe5TAKIAqAk0JDASYwK3RNosOGFQwUuQgLSyhWR2GnO39bunBpAyKPPVKtwo4x69Mn4fPA7d5PXpieAuK8LFvmTKO/VTGB21LneER+sknVvqdO3UrODjuLukRKEYtTBz4ckYgtYGD5WD0O/8hZq4f7k1SPfdVyKIGglt1EXoGQjvATZjhM1nTNttRBCnhxZSVuhjm0xj2L2LAj0MTUY8uWz85jMGxeGArTtj58k33Zrtsx8USfnW2vXkfjk3RwVUMbkjRU+UcBTw7MioCI7yefLkRKRC9xHdcLa2sU56OwMx9SLvyh3cZPB+tplD1httD/zT0iPtZnKOS8hlFaC1ewAIzqSctLgwifI7KXhRYFVpoSN4bLYrzgOfNyWIIkARc871Chkqkj9JTn+iVlbY+V7LXKQzzzcDwecroBqepCw/RWXjks86KTHGIA0JOuBllqsNJHylTdKsrE1OPoXCdH3oRv4FJ51Ue7YYvzuerL19V7i6jJ805Ja90Hbw8Bq911FP+Q9IbmP32+zfL1998U71INlJgjWEuaa//4Cl4CT236zRNOZxz5g6yP0ZvP+L1yGc7d8lsI+D95H0d3vrli5fL6zhdB3uHkVdfH7HlBviHBhZXKYqB4xTZgBduOjIQ/D2lrf/qr36z/Oarr7oR9X3q50CRdUZIJ4yj2qGqXGdDUaskLeZJPWiS8mdlIOdsDJx9mlaamJdjeJJuNN+JXmPkqu9kzrV2Ju3SGaxeIIQYRBqw56xMp+7O3YJ/7cIrSWMbmty2nIHbXMtpd6PBwZs20HV0F5rVAdvw9tC6BW6EbJwwMuRo1VQEmJqPIzl2EH9B8lqGP2loYPQiF51onnTrqILVzVfpXNzc3dUZm5hr8nmvbkoyvKRR0zGKLlN3jnFChueBEqxXbumE8iH0qL2gp5PVKQ7hzYI1eKzcyjyJqqNFtQUAZhFdXpGrwMwGOcgPu9U6OdhBCD7rFhyRVW1sRDzpOGJsXXGvzpTfE+wpS63F97/j6hhbqsM7+cBQlpDmJ+nhFG7Q11EbGdzAffXopj55hi+Gr9muEKxw4Ac4Vt6m6BzDx5xVnZGxGfmrsoc7ozH4KGfoWz6ef59h2To5209Hx4TvOEFRWFb06KGqBJFFE16+Oksmq2Ou5uv++0chxMdOfFeByfdaYHO29mDyrJ8kCuG0lfOlJy6RcjEHp4mwqVtDGV6CY8WFbSGE5DlMhizbqLCQ4QCKW8RrNuPDgGG+XDAPg2APGFLwIo5l5+rUuUxdUU7mj4jO+Y7WaXpn5liMUYmCjwEUlr16f5G2meRKyfDRCfaztOcOeEkbJ9IHosNkf/Lr12nzD4uP5J7FEameiDBY/fTV95fB3kH050EMtqjHCVcnMCJ4AI4EUKyf4mwgnJ6X4S/DcxRDeST/YQS4gl8KvQKVdoOPcBAogiKf9B1GQOEcnAdO1ueeQ56hV4fLAkLnWlGGFBTapIHKJ9OcO3ngVc8If4xwxPELfuASLZWnl45+BJRSpsQME3KWgEJAZ76NaFbAS0ZDJhUaxjt50A5fFN+UYAN2qTf11SnsdYYz9bA1Us/6OTyGPjX75S29NU6ScX2dirvZNiVtMhfP+4cYhvysUROdSUU17h9TLxxxzuHDHjkUNrxU0RAkdeU3ARI18r1FHRdKvXlCA3zSjTUDp2edfBk48QzXLMSOMY3TWZma75uZq/jqxavlZ6+/WD6GV+0TlAxVXo0amn8RQESL+n3BpHnz/Q8dOn13dbG8i7xchUd9cuY++W4458EH3sBMcK1xDB269XlkxzCgeyvNGFuK0bNu7BpQPefUiLaYp6TzEkxFL0zU1mKKD+lJS6vd6MdhEZFxdLg4uKpyiiPeCHgRGJhSbyNTSUM2yj9K+cgQcjqSL3TpXJbgvwoRPVLuszhNHHXHrk0s8yddI665cnTVox2c52fBHwVqQ0udG0PmB8cHcex8LDuO1uFu+Ygy9dUHPGj1MuNol/5Zpbof+HWi8CK8qA8EeCW81E5m2h7j9CE6DH7JWvk6CSUVzZto8jxz/eH8vFE8xoM8oxcDRw/B2/oFjO4n1iHcOFrhY37TUzt2kYuU/bE6ikEcnvvy1evlNO09ixx+EQfsKGXYBxJ+6LyOdqS8RmniEK5ODLjMCROp6qvcmwQfAlRHXsRGvL28rENjSwUOJl3GANLXeJKj/zF0vY6eiGaqThMxsciDjiGb9u0KV47OSttH38TZx6u5R3v833fanjaNA9PX1ZkdCgt9i7y0G9/UkU1pnPXKbNJ2D8A8JZdpYg0nipBj0WT8kxKSbdWxZH9oNhGeFN+K59qOZjMoZ+Dr76ab0uQmZo2eTarPZTjcO+t45bTnVjtM0pLJ8JkFDzeht06Q1cC0jHLwDX1fR1a7iVTaSs6Lw5xgYj/C/E1XHVqYUjYln6OyH3R7Hu0OqNoDcCtL2nF2f4R3fa4MdcCPebrss1Ebz/BndXf+4KVOb57PcCaaxAZs4PN8dcLUOxnAEBzmmaNX71MOezA/552juADTBi+Vo83zH+kCmh/zNMK1KaN15cq+lIdCX+fMtd5pEUlUXGm/c0Y/dDHzLPUFuuE3taQwHXa6u9/dzHMPC2NwNHZq8Lh1eLqXzumn9I5m+EBPG9R2nIfk1y9fLr/+9a+XH9790B6g3okQtG83ilyhDoeIM2M11mxIFyYJQfRmZskzDztKg2KLclIxoETKipYNckQGDlIveClxCGfgAX9v1Y0d1tO4lQkwd41IlHsdvrwkUIw0ZEKECfcVePOH8hvCXr54UUfzOm0VheBIBNSUxzOP45f2zMQ8Zmk84EFyjtS7Oh47O+C4W/74Fz9PL9S3GT8tP//lq05Yvbi+XW5uRRP2I0TPl5MXv+7u5OZOdOVUuolhvRp3w1gBu2VTZLn0YCwAPYbfvLEhdgUriTq2v2E6wnR3L6wcxkqbNDRP04bNYgNlpBJlTQg1SjPGBp7b629bNwyOjVKEHo2wLlFiFESsGhWKkK6H+tED71AanDoLKRhWw5BwR0HiB3XrFYHVHB3sq3cwRm0MrwnQEafQkbNnbhBhGCZmRLv6Ncau9Ao+Zg7dXvlPm01Ihg87+n+l1542fnyk5OzUHoMU55yhHLwlS3iHg6n3b34N+H1qSyTsmQrgrzySM7BO1I7BTkcjjo6NJde2WcLdlUR6fTk5ZCIlnKYOYW3PFhnFtPZ9igNHdiIXHZLNO3zVT6MEton0hfdvbpdPMd6G4hiNf/Qf/AfLn/97/3A5f/euCztS+XKbdt+Ed8JdMZJ3y5vI6nXKtq2IuZT98HHKkxb/iZaMAg7PpV78UXUSz43TLIpQeidNo6XkK3Si8JO0hsJQQD+Dkx6gSIoyCKjr2ssrTWP8PevqrdzTGZ5f3Vx1byZOS522wGZk6ylO2DjlwxdqQ1PyrZxUm/so2bySBthVznkHJi/yNGklzMv8kI96nM2oZ+9BC4ie597QsL0ODVtKR4FzlD7cBU+Bz6KAat+8ox8MI5cfcxaq1IHPdTZVZv86sgBm9TOrDBXnoHxXgHUeOZ3RfGkr2nSSsHdKSToRBwgx3wm/i17uWLkZHPpahblQc6bDE71riwmdRB0PPOVrJvYFE8n78uxseRHdarUqY40OdYiTl/y3F1/5HefieXgVb9gGhj610jHEr2N2HZm6tCFvnLH0bouvh/CYkyzQQ1ZHBlmNsKaJMdITsWTUyC9DDxc6eXSMxQH4TmeJQTZky6Ge0ZO8qwyC2330L/0+aOzBfviBX+dF+LWdVnq2liH56b/wbeS9EdjgvTRK1vK6hlN8OYaTQ7n8bNl93h+9p0vJxfwlfd+XsjlwnzR5F57xJjeFj56YNIrJe2XlWZqU9sepVK6yaqg/dRWqTjgZdYZEPQq3a5LWYcx9ZWPz/DF6WjntECsuf+M09cccuaJ52DBlKCHlaFPh8jMJcsXnrYiM9UUeB3+fD8ny/Eec9FGPwbxn69NUpr7ctaT81+smx9SdsvLUk1bnWWDRNnLSZ5vDszXP598bPDRIs3mWf+7WanrI0WbI38vAOo5h8AZXfbOWlzM4mLIUNTCqB74/ffCkDyqPhuHpC+nhuMXlIC/Ss6WFd/do54lyRBzC0RB8rl+8fh0D87498i/jZAhRWpX19u27AMswjueqQr15RLYSZyvagkDxvM1FqoHNXxES4WDcBmkj7ABsAwKlxluRg8CeA7BOA+WVsvqZlBgVQiovZBuK0isnREVQGTplO7Qak0WRfIpSVS/n7PTEV/MDut59FC/h5jCmihpLSsnQQB3AHHDHaFCKcGXIgZK2bPjkxB44J/3obvTD8ud//vdjnGNc8l6v7+jgePnrv75MT/tXy9mXv4ySYGWisGIg728/tGyKl8ITfeJQoIFj3VkemuHDPBFOWhW5nkbu4QOe9g4O8xxSUl7e1wjCd/60W9kUV6MCGCx/HyPgJm6Tryrg0ROlbR23CJUemPA2A5VXrd8B12Wk1DXDGeOYol0NrcJSx6os7R03fIa2Whx+iUKnaDDjrJgN3TZtdeumzl3q0ttWv7kshjS61w0HP/CDgWGEhyr2hw/Lm+/fLN9//11oJqJ5vDxPvr3DvXYcOnk6xoIBw1+EC5LBjwcNzXelbmo0NM3J0Jquikk7DaFwlPrx8+Dj+uIKQpZX4Sv7IZn0vpdyjmLgT8+OF1tSWDhBmb6/vOyyehv3QowIHBo/Y1wYp7TXCrdGjVLr2V74MT3ht2+/j3P4rnL1ZWTz7PikG1SiNQfueXjtWfD+PLz4KXi9iKE8v7wOMa1oZSTDM2kj+RDVEg005CTKSUJ1BmouQidEQH/wVS09wURRVGcF/TxgHE04j3TK0vI5quM0hydSBrrZ+sEwtOEPeOJYGQrliNv+xapSzthwa3jufnQGA2Juo6H/69vrcSjD43DUaCgdAij8lPaRUW1FT3Xo3DC6EzWaNuH9fq0iDsHB4Ul4bxxCw24ahXc76T7pLdMnX+BjHNOVDBOMfqMzYAdPc7KBUf2TOn0OrDonsFZeAp/FBCMz0Tn5A8e6WfHq2Ou7c0qUpe14M0VVH6vrLnk5QaZh0A12WT8KP4vu0NMnp3GwUsaH8KwIkukinVgcOnLE9lKeThD5puPIirlrphYE+tRLBoKj1Pb8+UHhb+drfRc4RJjBYXVkN/5MO+849eGHzt0LXeG2DlR4Hi5E83x/sBGzAFj9o42Bm4xrG52tvC74y3sdQPSokcofJxvv6yTpjLn3V2O56TTiuXHc2ZdZ6OOFoWP1tKOWf2RGxFc0MA1o+c2T/DbTLv+kdvLg6v+myvs5PAXb3LlvKm1Jkomc5U3rBNvAX5nYlDHylLbkN2PfhS3hMW+1UY3qHF0Z3IZXLPQRMKmOg/vc5//m62iDMjflS4Pfqn9TTx1taVM23LXull/Iq9sc7rv5KkL5nXTkBvxwhR4r7HwC6R2ell9zlmZ5Twarc9oqeUeuW+kmjxKa3qhD8/TF0HoDUw9p8gx/OKQjN3M/Dyt/a9mqyW+0LMzrqR2tB9cMrZyFZHP1Xt2lTe7bDnLaMoYecD5tW+sOfsNuYOBAc2o5YOgPf+ii7SlC8cV9jzzYevHl2ZPeEUWEGTQb4fzW0+Fg7UZBHZ2eVQmadDmIHsagnAh9vWBEwuAiBlU8D/W+U1OVCqWuBZ4Aob2HAMsIjyEcpg0gNRRpUZHQXlsERnTK8erl6yo3jlKREWXRoaso4K5+0jDCD0nJ0030ApcQoGXN7Q0CRHmNzOWSllOAjLQhirdv31YxwAfEggGMRN49p0aE7Vd/9PMqQJ+PuLl8260vrHw08d6cnsPdg+XNm4fl9j6K8ux1akW2raTXYyQYURwpH8x+OdxzCOD5EW7yXnsxPbrAy8c4ee0tJos5dyJKnDBDuOiQzI0kNeyZRHCDAWdYsQ0ObqnXPMvzwVfENHgyOVmdaKHN0pfmZbq5977KIPQFKxwaksBw4KSMtYbDo8eJ4vIwoNrXl0mnrObJO88wayc85h3a1xHO8xGAlMe4xIjgK07kw8NN+PS2sHhfuB70ND6Og4o38Fgqe2LUg48nDljqMWemez6lHk7kfsrtUvmkMWzsczqcsevrC1ot+GPgc93wHKdKW3zP8DhG0SesOHYU2mEMzmGMEaMGB2lOysx9DBkjCtfq3t0yWT24CaNxznxKioCKgOG+l8d2PN9PB+hiub25akfEMJV9oPToK1/BqXb7ruXLL79YTl6+XK6T5g/ffIMonZ/jaxZwv84HeyRjybsdB6mdlvTi9tJ+PGIeitWB9sIzOb/4z3OR6tyGME8d0n/54mUdYQqTvIqA0DBDG/jS5tEprkwGp8VQhO0sDAVz4B0MMvyUhzhym2eMi6kP9gv7Jk61b0peXd8sV1b86VCEUVZHv4o1uC9/hi4MMr2jHJ0t+qY6Iu/HsUx94XUwbMW5qv4jX+pWZtJzRMiBD/xqyLP0L9SBZ13xtsiaKAscgaM9aXyQEz4ZPzyVCsKXE3kGn0HvxwgLx2yG82brB9Mtzl6cdr6lIcM1SiqaKcJmrqepI8fRywymOvaCh31tKCJExSP74SHlztBaYANf4AVzDXjKocceH8z7tbBJpIp8jeNQBycwT8crOEp77SNFzuAqjexnrtpJSxvxDR1hblPBQIfUSX8YclTe4AMO4T5lBC5y5ZkOwWNxnt8qCYzygxP+0BO88MlhCxJ7upRWyg7P4Qv5yWhpGziaJ3g2HCYR2ulAsCskze/CG8B11PGov1U/rXOBHOUfOgDU4MwhrXtyXb5NmnZscoUqNO8q66TxrHp8c8ClzoLyOqe05edZeDfVSJEychN6us9NcUH30nue9zd7lvJXOL0D+xz0p7IDadviWepIuep2ddQpcc2z2omkq5OyaafDvTqK4+B8lWE48Xz9PaDmP2WkTY5G1AtLfzZ9fiZZCNeblO1vLX9z9nkuOOWn9TtKd3w0P3uoemzGPHTFV7V16sxhFKzOq9/OgEiXiVTJBebSvrAPTC15k6d/+Ctn/p90cLaRd3X+WH9Of3kPw8VzX6WM17/44qlzJMI4ViRK7WUjPflrZCxKwVww8444TJwhPRVIx6x6eRpjeAwgJtBjiAovzG0alyTD7GkYBAV7Bcgz9RJgzawCjXNEUXgyS4xBLFo3q2vAod42zultymWk1VukG2JTbt4RPOQXcanTGd5kYBh70ZLoZjK/HJwcdxNY+5Ih7iB1DsKJkF3dFFjVc3J2HIN0HKR+Wt6/fdN5QBY6+GYd3Fm15Htq2n94GGf26CBKz3cYt5e7j0L+IXKMW+ehpWyKgBBzPsyZgBDtJ7SGv9DKCilK/yTtAIcWrsMAlDS4MIl5bJ1bQsmlcZ6jC5xSgh8+Ua4bWoVpRJfUC7/JHtQNkzYChBkDFxiL8BzKo1LRHM2243iMIFIyhD/trjEepdHet3LzGxPCL0UjcrLyB7rVWcnzyTM8UNznXUxm0k1ejlKoV9gIS5W9v8AtLdGwoo0BludjiG2oOCqom3PaebuK0Uqt4HMn+SiV1pO0KTL4jXKLkcInw0v4iuE0vL7TsLMPE69bM+iUVPACeyfXfrKFShwkDkNq9vkc+SjI3f1nccICzWPyJLPvJF7HyTKsYwHMbhynnZ0x8DaZNC8JXUvf4j00Do9xQm8DozlyL46Ou12MaFg/K5b3PkKPZxnx7nkTp+Eh7dYZSsNLYxP6RYs01CT/T8GJD9Ja+ABf7Xk3edoZGfsHf//vL//hf/gfLrZ9sa3C+cVFOmzX5VFbdkiMfowfJ8BveGHgOaX4jKwOv8fRRtPiN3VvRYHFgEpnIi/dxDmqfAQ+eujywrcp8RJDM/wmqoP+Nbxpi4hXGlR+tEdXI9+c6PCk9nQxSd6T06ftOGfJFxYoH+FVfJjMOG4jF3GIno/yx2+cvwAcWRJhnnsfTu6Q2aaNvgNInhhRERlDn47KG7SEHloNxqCrypusrzxSviXTgQduK8up30rt2TdMGyK3wdvOs3EuRM7QYPaNm6gUGoiwtg2BtxE+Q/XB5dPWx3Yk8FlXgoan6xSnDWRJ9HHkWqQOT0dGXPPsVjvSnse888UGHTBIrE5I/WyK6LHDb8OF+Vddn4JSZq7ypA3eN5qQdtdgBjZpZGCPREUZW06+9xQGuBztoKdeuqQdtdDuuSkfadOsmFZpaDWCHKobRQmeQ5sncxvBkQOu8WKdsLQB3bRFttJjkrXeOlptTM55OLdJQ7+VuzY2D8508Og5+hR9vWcfFakOMr0ppuV6Ng5N0qQ96ixP5sBfnIjmy3P14iWrKcEpf4e93ONgZfb+xwMN2j4A5ADB6BXpp+zPTet/A6tH8nXhDh5b4dgUJK+UfhWPMgDAJX/t7HsWeg3+3MIteAamPs9BJ0wnoj8baVzf+V8evsBjTs9bt/Ly38A0uPfbWXmTIAf9DKrattQZBPyYRoKUpbzB7+QpjoNH17Ym9Fjx9ZkeOdFJvjyesnNtOfLlIfrVvAQHW0cvT55MWKbQKaMeqbBGLQKp8YfHR81oUulMuIXKABRlVsQ1CwQM0fRWoGgakPcpy0F4KJgyBuLlGaDbY0zGlXl65OVHk6By05VIlMKK0ElRQcRgYLM0GrNLQ8FRJkUmzQaGZkrqpOtX41O+vdEwid6xKJJeqQ0TT89Ol8v3MSpXl1NnYHK6hxdK1aeYDM8SkofH2+XF6eHSDQDrzCEO5enDybYeUM/j8vqliMnecn6ul3q8fFgO0htO+YFBOxnXVcjURenCg1WflGd7zCl3iDft6ryw3Nveoh9Pzx88YkpXgs9orY4PfHjek4HEe6nLjWGYTgDGKMGXtq40dCjTalkK2PvV+aH0fSpFlLF0VU/wZesSv8fgRZEGfga1odooIbxQpuaopaGazvHWhm7jkQfqhAQQgFOeDl/mis+AbogyRQ5MnApw5UVzBVbOdsPwwV2NRGBJxcEjpzwwhMmx3fOc+L29m6RrxEKkNPD7XWcg5ZavlJF/rbOwB1f5WSOo07JnewGfOIH3PPcXHCt/ojHaE4Wcd119l7ZaMfzu/WUn4ho2/KB8RiX8ashJlG3qjWNouCuF9Tt+aB1Yt2LVj3YOZ14lPKcOEWmRUXPewF7aRN7DScnDCIqMhAeT1/u948D+6mQ5CD8fcuj2Z38r5bQXm/utOBdWMr6ywOX0OEY4zl3o1rkrOc0nGl1Afjfwpnx74s3K1uia0I781rkJ74hq//DmTdvRCECy0Qtg4ox1H8LgUyeMQy4C5Fua5LeJUw88l3fhO46GjoYVnGUDNMTvuQ9Bk26UrawcvvJKy0mWnNIz6JJLW9lJnbizDn5+O3uU+fJbKeE/KqltT7rKD9jSjjqH5a1xrPo5sL5N0v4/5ZEdvKcMVYhuiTTa90z9+BvNjVSY/9UoV/hBGZWrtHs2osQD8Bt9lysjwZHXbts9zHBrOmopi6HTcewH6fG3CGHagq+7CjJ5QQfHpibouHJ8+kHypL+MbTgHT5oxcytTf+DwEfZwQofndV4CIBU5C0dCh7S0Olk7j5P+MPkaJU29OjbtGCSVyLb2cV4413V8ObcbHlkd15VnnMVncEe/wq421H6EV7tX26i55WPblnfFu07YOISlnTNppFz3d/N7cvRm7sGZf8xNH6csv0EBZ/K3s6MuacumXiTdyiebUztrI1MfHiOnTYqfezN6RrltZdLQTeVXbUj+OrzJx+k1T7J6AJ+mqHZ2AkvVeOpQvzMkygEjblw3EPa9evJjc6Nuv/E8vQoGfNkUSS9n6dB7ZW9oknTSKpvcsENTZWTE076bo+WobvPbATc/HiODaMa21HYkT/8KJicY9829ovs+D+TJf7mfPN6X1+m3tGfKmbqLL2lz78pX6EhYeRhPhveS15YyHQFKJnq1C99SPx3nqn504UnSBfRaUixbByf7T5hDpaAj/FLXMVJt/ulF10wqBECYNA1WsELL1HnHkBBMgBcBykj6lThVHkF6Q8k5qgDzXnoHENZDL7oh4CAETFZ1mbNWBVEYkr7K8VmjGxyjGvW+gyhzpwbRJUD+5HF/EAMSvy5Ii/Dmt3ROk0kx1NmLs+UuDpbeJsFue1OOsn1mSc+7XbagMI+j0G6X05PZYkJwaTdOgSFcm3ru7TMYu8vjfRy1Y1EsBsj2ETvpPe5UaX1Mj80HhNv8wGCekfkVmAJ21FEcBmGGM/Tk4cRydExoGBVtEXbazxFLJgou2QzntGcZ2hQf2pm3QV2dW/NRDDUxcAS3kc7gcnZepwSmPsMlHMWgI+VTEoMPK/bCc3HEZt4cJu0wYOBEP84Fo5bGhSH14KJIMWWA67Beh05ilAJ/aZdyP+Ve3fC+XhmY9mzStjrPaTSFD1b3GElac0/awOTBIwQjhbf8lUfqtDR9BMoKrsDY7RrykNImOFRMMIvpGzVQnnaYVA8GDnCdIlXhH7wfpGozWbBLuN5iXkaedroyTxvg1Ypik/b7maLwiogax0Ja5diwtN/BDLwcHA6WNpusH+ymw2CVpwnQYxgoh62PIn/hwwi/qGZQ1fIo5lEGlEVwBb7QvL3xlG+OkK02vvjFl8uf/YM/W/7oT365HJ8dLs9CW+8tOiELt3cfluvwgC7WzEnRKYhBDZw+sP0h73102qfMtAEfoWeQWqUlkvEYPLfzRIFt+NcQEacajx8f+97kaT+7ZIsZc5867yrXs9OT1KyzaGWmqBqJG7pXyeU+xfV3NWFOkaL+7rOfvqdHUFheqnB4nX4ahRk+Cw4det90leg82o70/HioWV4efnUJrmme4d2mSZkzJcOLMR7x6uII5JrClSil19JWL3rljY5AYNH5IZ81qPnTQeBMidqqh5PToe+A3Yhl9AsXiENkCDKlpmwwjfzSJZDAmFSu8XrqgIOPdmTHuoENni14MXfMYp6kqFMvrb3JrnNe3N0t78MnN3RN9LbNisNwUTCRNxtUMzc6+zt7y/N0TB/IbnogyrFIyi74vzg9Wl5wvBgvfB0AdJ7L3/kb2Uq9yJJndbK1peSAJ2QN/nOSnYfAObJOXrQ3bUzbdEqeBXfkOqW1/HZulb2przK8keXSMGXW4c8hHZvZozQKfLmi2dAG7vNcGRLkmfLRfHhr83xztB5/ys/ZDk+uWk1WUmHnTP7w7l10gXmL0XlJSheI5Hffw+SpfoA7Mpt8OmjddDgl+Y1/2knQ6tYD5uQrnHmXs3APWD0KE/z2HD6l8wKhIooHHQuHd2vb/JXHk7LDneFH+HF0KLqpchYf6gyUuZdHGc7KQLKs8KzPfnqsz2qfN+eaxn1+9P6nubxnC9ua3K/p0aYdwNJ2nnslXcvK0fblvbN15Rmb0lXl274iNPYFboOYdhjx8zjFaDC+hhX85Qf42917Fnqn0RsEqFijKaY2cNMw1XXCao6JmE00g/A65EnyHwHPfxjPUcBSxiAsyNHG4YC+XxHfduLmTaPHOeBYpP6k3dmLlyqdRsBvri0zf4YZOSEr/JwGiqbz1KaaXrufTXree3EG9ndnCEYbhNnDva1e5K+ThW/va4zVIQ3k2cpi9jYRfXLGiEc5vYrBsKfQw12UeBj/4VN6iI++HoDp4mCl/L3U9+Jktz34m5sYo6c4lfFeHj/C/36FhoDU0QAsYgcmBOzE3vzZHmIj/sHDDL9sB0ZRinWOwKa5yadXO89oVAJdoelfnMXAIYpFSRNcDFNFFzw28pi/MmCFPOCkDnApr/iIk2XJPjJHxTXsX+cv6caIyTQ8RAlQuB+fKEId4tRHIUB4/pVubt2nnR0WyNFhpuBu+Gl4snDlt4nHFIw5MnJxPhpJicDjL0ODeOLuIXwQxWgYt5GCOD0MqzrUVWfKcPCjKF9omrz2rfLlgu7tEjhN9m9vTkQpPESIP4RHHnMVPXjIPUcD34LHYhGY7m7KG6cNLZVX5ZwyzAmDB0PMdhU3tGd1m8iTjo/VbvsHsynvycFRI2ZoqIMEZ2ARIYGjmYsGp3FAU77hK5KRZNPbCr7mVzAlf9pCIZPex9zvnhwt/+l/+Z8t/+Q/+Y9sBrNcvT9ffvfmu+XN5fvlMbz38f5D9yv67Tc/LN+8O0+b0pGw/Ut4/1PqbxTMQhOsFnjJtE7TYcp98cWLthH/WMl3EENs/67jtNcw2MvT0w7h+6wThSZ6O0Pi4A0PYWjtcYsP8oC4UnJ5kdNrjhm8emuoPIAkbT2SHBxNGPCuPNcoQ/gpVh5HwZKX1Vmpt45i/ijJoi3P4JDxA0h7tDJ4nuvn6DDZ9QT/Jm0VbWByyOFhO665U4QOhyp/PEanTdtLyuqokanJS/baCa7zFeccT6J9B+vhJ60Jn5GDmMD8CvcrovpgZItMlvdzraFP+e0YSZ2rKKz5k0Y/RKGknuHevEgisqRZoswi9vYNu0s5ts/QaUjlnZ7gw9ck4cMnHaGccQx1UukbOl19No/VQdoRDQldjChsBVZOBpxLM4C19g6p63gir7aArjopcOgEkkn6JpIZAIMDaZJnnCcwRxcHsYfRXQexKebTwRXdMM6YDtvomp7Jp+I69MiaZ3kLqvJj4aqOzJn3qNvn/T3wK7fOVeBwwLs0eFrjpphQr8Wm/OCHfkYbCyGsfv7q++87pcDcPVH7fpJKJzSI+pTeP95rVDF1sSWijTfRWwhlrqEIu0VFSZA8o9/xN51jU2OdBtudHGyG07VTOnwKzs+ykQf4b7aQKbhtS2Umv0XW60+kMTouMMKe1PmIHI/jiBbjpBSfKaN+gHzy596BI92VDptnjvX3331WGhSowbHzp/eF8/M96/G3j7W8XpXlB/JPkYVvN/zRoE9w38h2/sicDhX6KZUUDj2Dx6RZ6y1sOZurVeW6s/ssuBwm7KO88W7NBIrVIEKY55C5RhUwv3QQKLH8zZfrj87VPHeOikjZzo2ybnRiU1db7F1+i5QwVJiKg+GqXIwsuoGgOKQMEvg73CRfSuBsYIoqSw3fHJw6ystmj69fnoRh0pO/vklPLxAFYYyL4SSGzi79Nbw5CTGEmb8Cpg8fkidO2PHhizp60GcVGGV/6Wv0H66T1rysx9SxX0V2dnYQY7Mb/W87CxPO91Pu3nJ1GycgzpiVXfBRsU2dg+sRZPmtjGJ06z0nFUxVka3wJW+jjMnO6MNTkg6+METK6S7zqQstgt7PqLGvUnsCgb9zKJTrXegM9/C44gJrYgnO9URMc6hzg+rpSQxs2lPabODzsVlpCaBe6dB70gopp4TW8xQHs4YsyQ19DP+oH/3Rm1LP65QFVw39OtWXCvAWHtULBntSLPvP41hFeCKCy4c0LiYp+EnPMrxkt/qHD7YVuV1swcKQHBzOnniUM9hN4u38Je1ImXrqGuzeIpUHqyU5ZamfQvOxW3NZ7h5uGxUSkQRrBTfNrrsMr8pLORwyDiEF5zkF2BVlKc+qYTQUMWsEKKe5hAy8b5gZZtrLlXM53zuMbCIGdKcsMMIb+ETJ+Azk+C78cB3D95SOyf/p//J/Xv7r//r/uOyELhc/fLd8++23y8VVHK7g0lYYb96/X77xvdXIxf5RDGlasB+ePExdnb/13Gq9w+XV6VmjyeT68PRoefnFy/LX01NwFzjAhGuQjowa5mHgG6nAJ37jjdDaBPTOSSzP5Cp7FHuom/Yb2sxzOE1Z2ov/S494EXVCkkFNNZvBM5RIzXGFb3zeeWXYEI5wYBAFDh0w0UOOvUM9+En6KSuGnmMTPG6StLywVdqUWgOUczVo4PKgeQODwUUNY9xN/cC7dBoHonpAW0GkrAgrp5ke4Bh1KD5lWK2qLdUGeU+v7QdmvMM5oyfJTYpLOcGrSFXgqOO1Kbtw54R6v8l1Unau3yo/1T+BYfSgvdnosThlcQCUJCJLN2Bs/Kw6SOVs0U+dWQLiwEPXwT2n3Gr6zs0NDuxJJ0qbSjBnAapxRt+80wmDr3HqwrvBgwUbaI5G8KZzNLYEjkWwfa5LGeGXDa8chRePDW3nWcxBnT/8S77Rik7TgYM09TrGmUIrz/OgvQB4Q+c8yOmJzvA0fsVt3mvnpqzarCRg/8hlUwZet9XzeS8KttIo/3fBg7jNfXjNe7qMgxoNWDi7n2FOeZQFBJ0wH9m+C70bBUv+D8EzW67DgD/AUVnoVfuCh/IjHZxfMYZgfgxOXS1AKexgTCU2DkZHNNmwUcvrv6T3kF6rLUkaf21rdCW80OW1MXkO7yudm9fTXIPt5luf++u/n6SrTVLHT56pewNSyvZejfAzTysTTTHw/e1DOZu73LSzg+5pszLk7ImnwC0hnutbyQbqOmMp23WFy//51d9NnX9bcUrihDG+86INSsIZEqOcUokMG0DXxkqXmyLVsSIQ0tdjRQ7BWJHsN3KnVa1DHu/W8tdyHKsxp3Tb0wgsns2E8aRNHgj+kCvBUw7l3YamOPdruZrsIQWzY5frPPvi9ekgMIeQuu9KHp2exGCk1xxFcHN93Xlp4KmHnrr0+kQnTIo1+fXoyCqmGJgYEPN27HR+eWUTwghUyri/vW/P5UOUxc++fL0cHe5EaVwth4ccs+fL1VXws3UY4ZhegflbmF4jCKEIDJIzQHqn05ocaRcjR8CqICAk7Zcnl9Jl5h4NzvU+4KcKKkfD5slTQ5Rn0kmz9hhdpeXsuFdP9/8hkMGDuuGE02ZuhuoxYiOHcIV2+YcfKGy0FrEzTKI89Q0cQ5MKaeiLXAE/SoYizY/wIOPRVXh+5r8ZXniKwxQn+Xl4LmVZCk852RepViH5CQmneoysaNEmOsB4lkL5SzrcYBPST08T3cOfyZ2MwUkcGlGcScs+JG/4byfvRMDsccV4UCy7cazhWqTXhF+DmSkkPOALAxM1s1BCORSXNhcLFGNwYtWmeT9WDUJnjXFp9hRl6pMtYQsrG/BjDOwTPxSu88KGxbYf8PkYmetABIaJ4JpszZkTLUt5iBX64NUqZ/AeHy5//x/9o+V/93/43y//5B//+fIqTtZe3kp6fnWx/Parb5abGLRu8BnH0HcfrdA13EpxH9iBPX/jKBrKTu/7/qb8jF73ads9nKWdjIBV1k5td5qvZG+1ylBwDu/qMPeyjjeKBHF0ATwmR2gvSt3mxtjvlA4i2hbC2JwVdm18MREIfFRXJTzP0CY/voH70Fw78SQZxyP4lVGGx35BI3DTA2inzUlWh9DwNAdl1TOdyxj+GOOSI2mrP0C5SVMdl5MzgZ9t89AOBwJv4MUHjfLgt0eLHWJUI38+y3QfvjO0iy8YSwsBlBOtGPzlDB6P4wwb3jaftno0Jx4OggKk+gYODtwYl1zwY/CibNu00PucULAq4yKdy/c3N8HdzuJzSnXWwlv3wcEdvg4SGaftlCdK07lC4VM45ywYgbCS8jZ8RH/Ytd9bc2bxLprg0Rr1FYHBATo1uhIUufdFFFEYNDFMZ2NcsuIsvvK8fBYYGrHO+/6G49QvimElMyfIt2T3dCTCZ6LN9mTrzv+BR/vRrvNCkQe06J42Dr1GHyRR341dA77fmyPtWO2Zw920bHgRHcodm7ocqwMOt7Mam36ZtpHXPGyeqSf8Alce53md60050rf8VIQ/0KP6LfeSlB/yLxnTvpX/XNSSvzzSUetUkryi6wcfeS9pynOqDX98jiASjhzqdOiQODyVX/3t6IDDs/xxVCB3xd2Kj5+eDlK93jt++u7fdcz7XFP5BozWq0Ha99Oc6/u+y/3AF34Of/y0nsrvT3473OFlRazPXSMKKWhN9+Nzx8CR3xHS0IbwjcB5Acl/y4HZVFrI/Fb45t7h9xg3PaaolqT3vsDmfY05BG+eh1fWopp3fe5+/e3oROAm1PPM7/xZNYZdKpD5e4r1aZSMQEVhgtvZupPJvQMcilVaJ/qHUQ72ny8n6RFRvBdxnDDcwfFRox3qrRNWph2kORhFW0KkFWV6xo3CZBx8WPr+7jqGz9CcXkOUSwSakrUSx74++Rmjbr+lneXi8jYKL4pn+8VyGw+L0uVcaCy422aNba9rGIOiac87Lygy7XSFe/kJg48HUz5Dc/iEKbgdJmdgui9V8NBegjrkzUVaeByHbQTaflgiRJ0HlHoaAYuiBw+vH5yUZB2C5Pe7PLGBT51tT+7hsk5aypdw2jAOul6zU2Rnf9tu+4SAIoLr8FDqalQu9QLNzuaPnJMYki7fD632Upb9swBH8HxP8jbOQCdap47UPgqeAmn5gTNwiFzp/5OB1agO7w3Ntb3DQKnccKMevHRsBmcb71DccNstIFKuvdE6x4DLkDJqVEUyKS7GLweDB9dV6inDpVIT2LUZrssTwd+OuXRxZDqXK/IqmLoV/rdP1auTs+lc7D6NIU4awy3DN8FzjGZcjeA3Tk3KPDk5Wn75sy8qB9hr2+q4OGKvvvxi+eNf/3I5PT5YtoNkfHSVDoTd+E0PwBuiUzod9u764c0Py92tSapJG0ehn1EJflcHgDqficHpnece7LZewBu9D4wncbZsbMj5qjMU/DnKE4bZgh/PJpIbXkg5jwyKu8pC6Jj6zEWyKKZbfgT3M3l8tpLhrCA53jLMY6UgOvRQZ+CrfKQcPAH3cKctaNOV1oUraepYucqcdHg6dY/OkSX/BVYGVH7PsFKTb478zCsdio+NWnASUlMTGsKx/Up5VqbwmXmVHFnDTL43ySnrnMHUqWCdANttWGRV3KdSEQ7lAacyt5FN5atroqqehV/JV3CN122+bdUtiCoqaajouM1/zy+vih9ONydYpF6nQ4lc4zp46bh2D8OUiUYcc5PtdV51Yi9SRldiJz+HxwpYEWpX8PmP4RPNlYYOHacZnnPmWXVayhX5XWW12464h194RLfgygIA9dEddERXXbZtkxal6a+D8PdR+JH8NBrmpJsApd4ggw5xjkOXjI4Bumcg2PDFHOBdr8NTg09ZvVqLIKPl9zypLmiCOXubvG17zoAdev5YSdtJNrSnfJcE8y/Zh/8ca/0ttuVIJNWGR71Uhr8+n2MieaOvPJe/jmHqbW5152xbPcc5ebHyz8AdHeO/9djUM/dJi5a5lQIeHC1vc3y+l+8nsP00LZlsst7/JK8TztUTHLBrruZW96H3k7Fl//R00D94by13Pde6my6/wynzW0uk8bfibQMOfPz0kHcrvajOCesQXZQTY/nIyGwqWgFBPt4yZvWkjVDAJh2A/Mbsbc7mmfu1jP5WZhs7adZ06yHtekKqgzCk8jIXo6YOyjclVMAARCC9KwyBv4jL2fowSBJRCfJ0KCI99cP9neVIlErPL736qIsqQ73w09PTfj3Aqi3qTA+jPbUQA3MxYp0QHzCuolQYkd2861L4wBCtlbLS6w4Mhi2Oj3wXj/L4tJye+SrA03J9lV7cQ9r27GS5eZxyGSwfIWdA6kDmd5m8OKEoo/CiILUZbg2dUgoMjVYartTmZEm+TQQk7yuAnqUMeBUlYXnKuJCcd/7TRnN59BaL3yhVWyAI61cZh0c8TxUpCywT/qcEWr633rU4DtswoQNcXnByKVjlWPUpUuJVDVsUYEAMLuOE9WH+YYPc15Dkz7cMpTUcYvjOog1DURSsMP0Hc5g8T1naYg83uOwwkjYF0xQyxQ+gyafHbdWLduJljhjDhlc5Txwpzm4MIfznMMTIKSFonDDCV1xATJyBfioHzByE1Kct0ek1MNoyYX18aiFBcjNg8Bg8z4q0cTrhwVYWB3GgrLq04tYHkA8Oni+//NWXcaZ+tvzs1es69p/idzFshlkM9+qd7u0dL4/mHuLjZ7txTA+WL1+/WF6dnXRI1TdRzR0Rae58TSy5O7Jnu5lxEsIbMdqMmu1URCHPL86Xq+ur1Ddbk/gmIcM+PBacpT2cBn1+jikn2qaoHP+jbr8RNyHNRYMuHoGj4AGeDakGikZOOX/JXUZAKzh+TEYbztIDlDvHUlG3cVZmPtgYUR9HF+UQUasRh9/Qf3rn4wThDfKNxoiEjuCokcmVbqwTlzocIeNn3dJ7hjq0Esl1GF6Dg+qwlpfDfdLnv9JX/c/M40k7TGLXmQnLNC2Hb9uS/fCaLVak1fkSVex3T4MDE9s7JGcuozbFR3z+9LwOuaHpfj4rj8eBoDvyG3x4O7RRT6NL4MWLeQBackwHfkib8TRcSwMXtKdnjRaGHhywShQZT3p1hCA1bsogZ846qGlfcZHn6ur7yBEY1FEZDNz0OT7QZvjSYZJ3YMcCoQPHPL9FZlYnstMbQr7e55k8YCy+/YPfwK8tDvRBkzq/eQhPNnBWbzuT6g70tR35jWc9c1U3a7I67oGwZSobPelJzx3+1+61YjiqrvQoZ+5aR3GX303vXcrAp8NBfZV3uW/Z86x5k2+9zpOxw3PvkH7KbEMdfb955irt/Mvxk3xz6QGb8NBikr86rmknwefnaAmnnm0KcMEza/Ur9BswcuQmiTuvMq9K97x0ndfz3rNp24+H1jddk2zSTyE/SSvf6OXiGidIj7abNJN3za/Kqcvz6vAV75uz8t48k7ZHBNhdZT9ltYx58+8+Ni+3dnaYrTCXlSpBFCT+XQAcDI4D009jsHSQuwFmPes4ODa/HQUyp17WqrxWhIuErGnW8/NBWQRRz6Pk+606xiVGz8pHBvYhvUUO2d6zGIEgSdbZyR4Kkj2wERgvCHMVSoSjE5ljuI/ihIlOWfVD+Oluis5WCyb6i1JgqPYyonwojIlspaffncPhMfhImyn6rljZKC/f8PNtTcrjyIeJOQTJS6HbZd98sQ/3om1h2jgcUbdtS6pKO2dj2hr2cG5YoDhjeJHZ/l8OwyWORsI29NDTpDZr5ANXFUpO9IJZ6SgTeGDgPasyRisN2hzuSguPhR1zW97I3yqMFTa4SP2dLxKaFu/5w7QptOXWEHiWKwWLjp63eM82dflNWB3hlOID7MLtDNTO7kHhMAG9XxMITr0X0eMkpJHFlaHihuVT5/Zu3t0FJw+iSik1cAbLHSZRt6EeyroOS/jiIb8pPxE2O40H4PzONcXplcOjcri8omO+CxaT0JWKRgrxeMtK3WGpptEu7RvnK0WBEyz57QPNJnTCUJoy9AkODN3Y74g8MXI7+74UsLu8evFy+eXPv1x+/aufLX/v7/3R8id//Mvl+Hi/w5GtO46NMjiTHHLDNkJmHL3t55z/8OKBlZFPy93tzXJ7dVXZsnDE6jrtuIlcpTXlv4c720+MA2BIRIflJo4XmjCwFKu5kLj0KR4cnuhqUzvyB0dgsTnt0fHpYkWmYV/tMAxUvOafiFga2fvPBj0ldk4b5ZdnNWr5J8oMruZO2ebBGWY2xCiCc3V1E1wdLK9ffdnI9DE5j5xgK7qhkUiwp03jBKeOHJzLH5Xn0At/lNdTmVPK8lXejd7LGQR41zL6vx/4UP5NmiYYGiOyvMjyLPBPuZGB/C4LBwawkR9ug3sb+OKjmTeXa/LpAMY/7nwhTgD6xyurfjbnaT/46LdV83t1IMCC99CsMpn8LiDDO5y6rmLlRIE7uCXGDvUa8nfMnK/QKemp8SZqWZ6PvBSH0RsWpcCGjmzxpoC+RPfwa3EOA0Qs5eUsTMr+O2eHHTnNH6Yc+MJfqhzcB+spu8Nwebmdh9qMv7qdRWSfnSDnhYX8oUWucFSHK8/rxCkr0HzmgfzW5qJAOtfUX+cSMfN2Hqk0L/xOouJ9fRNY8Q9ZmhyezvvqSw/hxtP8hJdOE/JeOa1vkzYHu9SIXI7qz/yVuP0XSniXR8qaw9M8grgc2lzenJ/zrncDVR/kKK9/5vN5OHLTGlvG/M1z7Zzn+W8tJAfQei2sjh/fSTvp55jy58Hfet7mJn8LUNeU9LneebGRpQ3Oiwd04ePonInChy/CD2zfOPmDi/JTDnmre/NM/SOzP57FW44f65QutiXZV93SzkTSbkBtOf+uo5EwN518lkRrI1xVpELHGuHymxOy9lTWcz3WfI5ec7ZByV8GChLyoIhhEA3taQjF6rn0rsNLDFj+j3VrqDzv1HsYI7J/uLecX72vUj7eP8l7UagZMnJgdlCor4jqU0XPHArnfoz36fFhFI9vRUa4C+fk0U77bjXkn3oRjOfs2lUrUS6GYGCFojtMDx+6LeEWMXhIQf1iQPLv76eu5LHtBQY4PTtazl4cp7xny/v3d6kjbdsVqheBjHOUvAyfoVeCJ0pQXKaNHRaBp/xjeNow7zZHmSg/DYsVAfmPsVppUgHMLeZdoywN60uj/NRdJmpW9CLMMTy5X3kDHdZrceWqJ5r3odC8S1lwKIthlWFMvEFpodVE7Fpu/ihI0auWlzIYTbXBH7qYS8I5FY2gEPZ27O5t7hCnIw7p7kRjKFzpGi3NWTwGfN8dLf8EpjrsqXoip+Y0qdN3KNOzjnCa3ByLVkeh3I8HOEv5ZRI/fHUeVdKb3Cua1AnCIRZOs9u9pqXV5WvOqQNOVseXI0oGbOI6+wFtlKJ3NZq5SXmpatk/Ol7un+8vx2cvlv/iP/3fLP/4z//h8kX4Z3cn/Ppo6wxzhO6Xq0tR28hTKri4uu7mmbeRiZvbuw77pbrQF7Z92/R8efvuXfI9xpEJDOGxu+vbiQinTt8KRDeOl+FH+3txoAqvtqVOc/E6zw9dnolOho/jBHZlLRwGf2TFPndosrt7NGVE7kQdAVS+CH1SQPKHn9OCOhyhXVd64fHUV0c8eMLfOha+S8qBPYxjdxB50yHpBqSB3wqwnbTX1hcmDmxjEJRJRVY270X2EeEx/DY8Hf7b8KJnkI4fG/HI41Wn4SfAthMqX7Mi1KRBewq9QhsCWgDDoSYH9BfZ65+86qMx4ADO42C1fXkXlCx3gcNqttvoExOyrf7k3IOBnNQZhK/Iiy1w8PJ8ng09ny1n5tMFD6Ji5nrqvDrVq+b+n3s8qW2iaSZyp4TefzKnLu3PTd4H5rSrTZXNX37Ap+FAq+C8Mu+rTk7OlVZ8NR0kEd8knWbn+aaoNIH8z1F5CT5K37QBntoZdU0eQ6S1Q7EH8PaYd95XlyUN3Y7+Oh+tCHzBE77aCZ/o9HT+anD2IZ2NwpJTWZU9ZUQ+tAc/4MaAorVppykA0TFwA/fBk7lxdMGqx+iWT/2ovGc5cye3IX96tDo2+qDWKFfv8VjnxCbNZMAbigscfd/SNjxUzG/gdid10vdf4ILnnOu74l/SlDH21Q/Pc+Nd06nMbe425bQCSYKX6nZIkFd2uBmkFG/yFQdg26RxcSrGTX+nvpXv53noq5DNYWGB9im473Nteneb3/0/9Xu+vpv73v2t5x66J0/rvQPsnU4Tehil8ru0SvHFwVRW3K3leYQn0XfST7qWv0lXZ5weLXyD95928jbF5nAzzzavNk6YQsKgPyb88fgMVNKsFTtcO58nzwCyvvvpe88AvTpCawNqIEMxDNj3OR1/q+EhSFgzAkg4l+Xw6DAJIlARbnsoCT/bSuAxxtWmmI7VAZOfM7E6AhR9n6UsiOyQm+GcGPHDGPFuvBZhjpQmdxyEpMeA7ZVvjjJYcCvvybGPgt8vl9c3ZSTe9FF63aJdvglJDLs0Ne0jsFGrqf/Dcnvj8yDpnR/vLycnPp20tVxfPVS4FX8dI6jOIeQGTxAQAlMSDFMeB4aUncfwpVEFLfCuOM/NKIrcNo1DojyQxlEBw4RNPziTT56my7V4Ixgew2VpPEOs3sHluqy7L5Jwda5WupbeMQx2zm4VSbXS2zu/c1MlVFjUnzbrxevR5mHPRrqCU6qLEM1Cg7QjiLDv2PHRaYzvfpz6ozjoh1Xaj6FpV5GlLE6p3yrshPfQCv+qTs++G1nmh4imoeK8rrNvuLNDUZQG+lOa6jyMkU/apzgxjzGWaG6ITFvCQOnt3jXaZsgELRl1+DafrE5ZksHxbYwB41ODVnrnFzgDKNjgai8GdWvvOE+2l7/3Z3+y/PzV2fLh7ipwxal4bh+2u+X65mZ58/ZdHBF8r55Py3Xg4hzT5ia5H4bfOT+U8HOrLjlGewfLi5PTzpHaD05FbY+PTpbjU1+OOKhD2uHpODQiXj71gvkY7M4bSl038druH/GMSAuaTNs4l0wOYxVMTMQqOPCxaHLMsUAPfIDv29HKn8nREBRspKy5+nN1UIgifOhqif4eZ8ezMNhqgIf/Qqs8ey4ao67kF7UV9Wesygeta8oEdIe/km8UM74TdfoYOm56zYEbbHgJNIU9aT1b5c9GuqR+K45Hy/TnioFykklGMWKx+KzapwcfCI8jFmfL8/sUfPXwtPz+6++W95foHA2Cz9I2fMLZrFyjbcDXMWHk7eaPX8N8y1EcZ4tUTsxDDf+SmaPDo+X05Lhz8jhk+N9cLw6cyP192jkr8AJvyn5mDmLkspGhpEMjDnbbjG5p9VNgc0+SyEYPeChobMPgqbpMnlxhJCANvwd3dJHVlR26Vmier3Qx75Lod4UguPKsOjK/4cAJHrWheSNlKc/k/yATBJUnNkNkuZsFJ3/rSmEMpQrwEvp1LqG97EKcOse5mibwkDzp8aU8+iL/JQ+8hUv6DA/gGzyqE8FZoKfBpOMBb/Jhs0b7sULqR5c6YWikYxZ4jPKAUTJbuvQzUKmj8KVtcEOG8bFOZ/kvZY0Ol3JzL1eIs0Fl6/N03s3hfvI1dd832yZTHewA7Se3FK0dpW+eaV+ezrNeUNf/fvf/5NnU4Ug7rbpsCpfN88qbnzlXO7DCsF4dK184PsMIqZtDPZ4q7XPbcozMkd1J4+AGDkfN0bybMnsfWP2tHRXH6JUf63Os+WxG3crl2qR3ccrz0/IdfvfZ/v5u5No8KMI1iSV0MqgSebFmWAHQqPas3P+kcWslq3D0/EmZzY8QSfN3AWuveJOPgnhKj0fJvvn34vVZJ9J/inG7TA9++bgdARU1Sv4ovaQqY87hOjAjGoWrCjgK51aZtpfM0lKq4SxpTA6Uj+BzAES0wKIccCmL4wg2O013nkvKI5BacBhjZWUSAQe3HliVGEWVBN2LLEw9DtI4K09ph3lgog4DpIn7B8HN834jzwrMOnPFyzhibVPSNdyZerxr22XX5o2yH+MQPAcGSkbqtT2ulGvLze/2oHL4nyJBs/5W7Cata/GQd+Cb52ibtFUOMzfNc7zRSJPyyh9TrwmdnsFhFQlNkwfqrLLPbxPQu1eQhBqY+swDI/l6zoG4dOh9Elk6vbcT5yCmwLCdTSEDxMYhhAcCGPwGLYYxq6hSrbr6XCOjaNEODAG4vCZqYmd37zn9nImdOCUwWUMbXDAknAswckyCuM6JQRuOoPlM5a3wMuV8Z85SjMLd/W0dy/uUY16Pchp5yhU91PnI0AevevB4oiswg1MRXHOGAm4julZibotUxeD6AL35ZJxR86pshHl2drL80c++WP74F18ue2neQzouOwenyZvOS4TC6l0Omk8j+aameUXgzsv8oQx+EHVLm30aK3BqgyXvvh14u+wsFzcflru0m3zJYe5SuC0w4oN0ekKvow1uRWxEOjg+48BDWzpH6IvkaTvZGTnMy5SJpeFWmY3QbKeW0PUZ+c+7RnOTROQa7VdZVXiKDu3WuvA6RyP5wwfVR54lH8M5fF8oSgttrzMXvG8F9iAhaRnayFwqxO/42xCTKQucOM4MPn+wmrhGPNl0AuIc3d5cd6f7+ezQ47KbdAJzdJhatfdDZOvi9nF5c3U7HbeAJFKvfXjW9fbuFjvnPv/nvQinKK0pETbCDdf1g932Y9tOme0IpYPo6xL4g2E/PT1KeeQoThynLJ3ZW3RNG22oKtLLQSCnO/m9Y9Qi5ds2pXvuRYfuHoh0pgMqSpS/4iFwgYme1cG5j86GFx1YuECG6tHUrQ06JsXbxrlEEwsqHh/iJAfvedn9xxqtyxkwUB0AAKv1SURBVPXy5rJbpoQlO+HfiIBpAa50QvUTKB5tZDsjBk8f7xf7741e1+nlLKfuiPfHJ6vMU39wdGtOb/WzqHrKNWIiyh6gOXE6EdqufKzSuWhtsdbroEYv5ufqLFggMe0FV1LlJV6bzm3OPAw7FQ8CHZ2m03QpL2lxMCpb9FKnVbryro6UDnCc2GGEPiscm7pbbtuStGk7udB5mbc/HmsHG/+DSS1TxjwfOU0+7wtpX/WdTk3tSZ9N3Wv9GuIOrvoMeHnCXtQWgC+wTZo8z19x2XZMe34sa347/nYd/47fOVuz5D8+/l/kT5M+P+s15xrlrs6ubzDvwLbe//Rcy+rv5MmlaevAganv6Z+JvrufGqesBrd293dyb9kuh2peVzHl8NzRwjbHargfIzhl9pwrU0jlvftGSjZArILl99qLLeFzXR0vx1rW3KeeSMlHYeAoBx8mPjrcWy7efrtc/vB9V4k9fRKRQcgojZSNSRGYolKOspU5xNBziJBG+RCcMQIY2lyzOHMxcBSzejkQRWx+MwQUM4IoRhnmi7UnRnGnLM4H9jHkyCKIfhiOVJZPrTyLwTTkKSSf6sLGFbn8JlgzjAofHISnwNGNZ1Omz7hYlj5Mix5DWGfxG6KbKA/fxX/gdBXPc4C3MFPczZ//kteBKShXP4d5hqEaUZMnwgUm91XUuYZ6Td+IRdomvYNRNHdh4BjnXGQL3HraaDBOHDwy5jZ5NYE7SksPMe8cwyOhX05DsHXQIk62bFBm1F6HyWYVXMpJtq3dKPPAZVKy4dxgPQ5InOfAnoZ1E9SXL+KQ5DcnyjBmJzlzFlO+SfsPtzGI4WdwdF4bXgksNsZluAzJgc1WGx2e/TROkwhULsVPuTYN6nBuYOu3/kJXtBWFu79njOO0pN7ZcsD+RVFiqSvUKWycqa4Eg5PQtdHVOFenZ8fLi5enjZ762oPIr9WLAamO3UNgfopD9en53vLx+UHbdXxytJwmz9nx4fIi92fJY27UkwUW22QhdDHu+EHdFnikzlhw86U4Q7YY2N4O73IiiZBogH2jGNm8Uy882jblJr/f34iMJW/gpavvP83mtowSk7gXXokbWZi1u/IV+ohQTXQx9And8TD8oR/c1lEKbtzjDVHPojoyX+OSfIzByEYeldcDVP5xqtOI3E67yMyjT/OEnvSDvQG1Q1o8B4bVEKL3OrdIedpuA2f8wPHiOJiO4B1WSxPLy8rp3Kn8u7mOE5Xz7vpuubm4XC4v3jdSXhykbHPWzo6P6yjjb04ObrhPW//6918Fp3cgL4+ARSeRo2QxjmE3fMTZ71BX5OVoe3dGD25vl6MQ9cWRxUJpfdrDAby+uqqT5HNrt9dXy8uzszhiJ8vlVfg/fHuXd7dJh9474bPtOCA+e9TP1QXkj4HjJjwvAnx0EJnSOTjYC6+d1bkz5PyUZw9oFZi64jHPbDtSx9v74Bgd8391KX0jiqvDRObrROfd7d1NcEuX+PLIfWC/69zF8/cXy/fv3qTt4ePQ3MKq0yNfVUhnYs93hQ17Pw9ud5bXp7vLly+Pl1/+/IvgOY5jeIMe/xA+TVGhJRndWa5u4/SFB75P5/48zjH6WSVvo+G9I/I2ix04tHjKohck1FnQMQmHIGjx3G2T2kYtpGfD2/gh6diGrdiCfoA/b+ECT4qgdAWxHNIqN2c7qWnXqlfhxaW2M22hw1MlYfjsDBa3KXfVpfKtkRwlJGl5tO+TV9nqqL7UqjxrTRv4+zSPle/I457SjYP2o+52Tqb8pz2uZLlwkVEplT4H2VLQOIAwml9t65x/9/j8TPqf/PZ/y1Cffxq5OdqOzc8pN8/gI39h0aK75TnzB4f+ptQ5amv7nr4N/UJL5wrnCod6GgxR0ucyB7bipmlaYe8nX3DDCWN82ksMgsYwTwGMC6glHiMawHMFFKFxPxENylRoH+HhfXrx7jGCOlejPZGQ+QOivMpfiahssBTAMNCHrQj8y18tB6evC8sPX/12ebq9iLLR004pKQ9ZNXQav2H81CtS4UBsONCr6oas4VwGfrfdRoIRRCdvhx2Spr2GZOVoORhFvbCGiCOIYE/iKnNCQBhE1cDTZfl5Zj4ZB02vieAR/q2tOGfRUNpmeJKAcGBan3pSPoNvLpnd+uE4CZJu2kUhExxMpAy92zpLedeWSpN3neydh50HkCt81uP2JzEBTr0Euu8CMDrA/wh44IC7pDWkpidZ+rVfpkco4rfbdtLYZbIoPrhzD6Z17lN34k95cKYMuBfRaT2pr5PV87fyGLrUwYLvvPdxbEZcYUPrPE/dojD3wSua7ocb9tMTt3JQ3fv700s3tHgWZXqWHr9Ve8q5iQHyTdA3796nvCjj+9vl7ffftr0cJ0aqwxccipRVJRlUiKToCcPJjSiW4aHQuJF1fJU0HGh13KaMO5EgdAk9tc9KQT3rNDHtisMR59EE+cOdAy5kDdueKBZeC930EPdFGA7MbdpNpk/NA6/Ts48DEWXeusIfH+OAHZ29XH79J3+6/OyLl8vPX8dpO9hZTve2l4PyZzofqSeNDu6ssrtd9j/tLC92jrpD9rPdwM5nSR2d9xW4n31M+4OHuBsx0nE8DLEG/3uN7gX/ab9hrKvQ7sIQTsq3S3q/GBHnhpESJeTU4fBnMZz0AZyl2OA8cpFyDzmfeZY+dRKFR3K3OvEe4dlGa3OSkX4ZwFBM6qkRyHuy3on8uSfvTZ+ruVU2y+U8WYBDL5Erw9T23LLPVPk3LasuKkHBFoc5zsfQn8yS3/B3cFk+DT5FiiozyQLGfiw/5ZqfdxvHonNCU8eHnCbOG/ItT3Kmc3354qTlPUaGOC6XkXlfJfAx9K+/+Wa5ikMwRng6fB+3RD0Nl1PoW8vDzVXw8zH8HUdOJDS43oojE0+vQ+uv4uCdpB5LrzgGIp7jREffhV4iSb5YYAW44Tt7Jb5L3X6L5dMZnLO4D8v725vlKuXaAZ/M1dEIH5NyHVibgvp+5NNe9EL4h2siOmXLDAsFDDq0PPIQ+HV6kKvynmfoR/Z8h5LetfIVTjl33n+4T5qcOjWmNuho2ZTWSmFD5n5zvmzTQq73wvdncaC+eHm0/OLLs+UXX5x2RfBp9AG1/v7yIU5yWrZ9sNymMy8OaXrJRRzYveDEJ7P2RQPTVh04fK8esheA8i/2D3PmyOvwG95hO+mAHF6lgd0KJfAYfueE+V6sKQcOOm7m+0Y6git6PgmatR1q/J8r7nRUd+dX3+WaB9WJHBh/Y1cmXc9CTY/KNyA1m7+UYT83ZcxbR+6aduprjhSYpLVxeF1HqXo7cjc2t7lajqxhLTXW9pg36irZWku/UKHO+Qkl8zttALvc/vyb9vY27wa/sPHTY9r80zLhZPL83QO8UKrtktaWevHTIteMeanc3ibfWo+jemJT53rvsHWNAgJmDm3Kr/mRtD/ScEOOpFRmnu0e7D4xusgK2QDsay8VkhvCA/GIqTCKiTJjVPXg2kvLyVuWDmDrQWEp07M2ZgMA4lAsa11NB0mATPoZSkq9eyfL8Ys/Xh7jjFm9dfn2u+Xx5l16eA8RjjgpyYxZ9ZYdFENXWykb7IFLmYwyGPpJDe3KH0fNJF3PTexMwkajGF/zLtKw3vtuHQMtUhaU949xzaO2B7yGcihr95w51Gb4TbhN6j6/Sq94hk85KqqzyOCw+AWD6JDe9jufhQmY81UAuB8njQskOiiSyFboPQXk4E6Yn/AnrUhN6ELRVZiK2yRKXXqiaOfh9GAolTEq2rk63amw8LjVXpU0oiGP8qRN+0rlXOWHh86hkye4H0fKkB3nfIbiukopjqjhjyqBpK8g51Q3h0+9SdBelCEsJlmb1WNuUojWevCPzSFFjP7kj/40SvZXMUYvGwH6+PE+9JDXfJtxZkUgRaTuut/Zp+X8/FyRgfXjcp4esB6sYRirIxkDG9PWYQi92racFLC239sHKU4YAwkHPw5Lj3NJxRrujj343D5DeIxnoxbJxakjjQJiDx/yPjgTHYOvcZ6XDm8atmiPOfLG+TFE/iH42TnYXo6PREmS1E71L79c/vjP/nT5L//T//XyJ1++Xk5i9XdECz6F//BqaL27dxijdrTc5Zl9v7buwn9bs+XF1k4cnIOAJBoWXMS/Rfw4EncxiBu4gkR8UCctbW1kKHBdBkFXIijmZnESNjKFrx0UePkzstCeIrxSqsGtCAYn0NwXfSI6RPRF+yd78J+bWdEcRzLp8ersbxYnOrSy8MBWGTaTdS/aZBEM2G/jOIqqcKjstZWKy8fVY2BEs+D3aP+gukwUW+SVs8cZeEz7yEx1SNrm6BzSPBP1tB3GR9G1Rj0fyue4opEtTlry+VLDYfKKeoliHh8dLicnp8vh0dHy5vzd8pd//bvld998t3wXuX8fHdHNReHzKTyW/JiXvDxG6NEfjKT3U5zKtCJOzjjZYLZNzjMynvYehE6ncewPUrc92ER0dCREjA7jtNHv9k0bB5RcbwdPvvAQmeEwh1erE4LvHy4vlu8vzpfnh8f9rqvviI5MRx6S5+37i+Uvf/PXy5t0cPbi6LTDFPxwhkWROH9kpcOqG9rSUdUJ8JR6rGrm0BnGJ4tGIfZ39heLamQGG3Tspb1HqcMmyv2ET2RNRA7v6kTwLtGL7G6F132erh2SOGUHwb9te+4jpLs76eSknBAoOBVDjLYJXx7E8aNrgsp2dEUcRYLzX/n1MbrBb7QBf2U84uyyuzeOmmF4MJgALk/3HmOiIkecuk4KDw+acjPygLPy27M0NlouOPJu7CIJ9jst6klAvHadc3TiPPFHvaTc1NdknjVp/ivyJ1WfpUT2CQjqWs86GqnEO/aCw1znK1d5cY62r06NY2R+5Lvz7vILL/QG5LkNWP0tj47AMET+Jc96qFMK6R21Czn8nEf+b6E9wKMY9cIlG+3w/5py2pFfYHZu3v3dwzs5Vhs4pdFDuct/a1SybVlLyPPZP9Dz4OXz88mj0cXn36mwz3YP9+OsYa4wRpjHGDimqwcLAITPDUS3sA2eKLAZlqIGIJtTo4c0kbIhojkr4xyNU5VnwVAVVepSvAhaDXI5dKIhyn6M8tuOMn6+dxzmPYljMSsO768vQrj7KBs9dT3rcXAoVkoZoxLouAB51wa0TcPwAT6PwFrjmrd1znLtkfxdSp/8hqnSkMJjUQCY72MkMaB2pVtaxFI0ol8YdAjkZeQ6wo5Br64uqrw9NscrQBWGJC++KcQZBiUwjEKcgSp2PXHOLcIN00ccsX0/oJxClz/+e/9gefXq1fKH3/1+ub+67pAPAf4QxbglMheawn9Q07Z/Cg06fJPnjHp7tGmfel3RILfFpQP+RTS0sz3fwI2GpXkSYvoON6Y+hqnwR//b2kPd9ky7ublsT5bxtFWBnbZ3gptU1sgRb9I8pnjDQgWlgaE528HbPeUpxqB7SKXt+8eH4Ye0//a+w4/w+hh4vvz5Hy0vXvysUQIK/eEhvdmdTyky7QhA7VkzGoGn8x+TplHEEKG9NQqDkaizMh0EzhiDAB5OtTY3whqc2U8KbVfceYeohlIYUIbmMTBwIItjvI7swZ+IKlyRkUY77z8tt7fBXfhYZIvD3KHT0KCROko0OO5qnpBib/d0eTo+W/7xf/YfLP/ZP/nTZfvmfLn44X3Yca8fjX/9+mz51cuXy5fh2Rdx8MH8GPo9xJFFX9/pI2+3Ps10R8bjdByEVxuKEg8gV3Fe8V4AfogRWyNMXU2bhiRlT46lIdfHOBm3oZFhOttD4EHDdQyU3dQ7xJQiylzkJW2zXYtzLzqEgaruCBo7pK988po6W1P+oQmciaBc31wv15Gr9+dvl7dxpn2hwhypq6ur0PExhnA/uLQpbmgWg00Gaizpq5TLeJMoER+dkOqa/Ba5qY6KbuBUmYdjKMzncQoGno6joC01iOF15RIMjmvbEVpzGEWK7V9n7zZ1iAidxemysOHk9Cw6Y295SJt//+03y3//L/5lhx99QsqH0KFbOaYbiIKF5St7hk85iGcm1wdWsmGOnyHHANuV2V3QQtfiUU5u4OR4mMdl/tTuoYjpcfdpe749q0pFWusoJE2aWFLxwvGi6BJn7Cb4/9d/+MPym+/eLlcp9yKdEHipTkomDu/3b952Xtc6sRzPkD1ldsFAbmx/USOV9zoYnZ+VuvGk+XEsqOiu4cHH+7SfLozz1YiyKFL+Am7r2Ov8tsh86EmnHBzHwQqtt0NzergfNE9TwkmBcmwcWLt3ItkNbvD9s+gKG936pmklOW2Vvy4EmBrhCByhzU147foi5/vL6pDqa05y5ZwdCnyRVzjkIHZoNLIoAhpWSN3h9+g6+AbHzKkKjIFnFljkOb6JjDwPTDryQXJkCDSBld7k/oie5ajdyBNvA0oPvKLTo/NDv8I/uTX7IA/K403X/2RidzlO0yliRSoHoVNuw9uBJfCR/KHrZMZ2AhnToc8jeXKtYxagK7+Eui/neSNaqWe1J4CGXnnXTlvzb05pXdmbXKpHXfOvMlwAc3UnMNF0uYdUeJFehkhoM7dTI30u/IOm/ckxunw9vE35uYAbfOAZKOeePW5d7IAcBTIpZMv9wJiff7eiwjAPt/YOdiMn8c7DQBwHjC6cPuOqm5xJrGqKUKElvIr8SkMwAIOEgB1uCmIBpZIavAjg6pith94L5e558yadY0W60+aRHz9ZyZLe8vGLGpHIXoTB/kbn4cwYrdQPHunHZg6KCNvePqciApJ3mGh2K8dQ6cknnSauhHeA2WTlGgAGJ2eXNGtDlBxnldNBIXDCRJYY1M4FSX3KHCeAMcW0ptyknNyLcnU8OXWUQCnLcJbq5bGbNAPh3XaEE24vIuhwiZn9dVVi6qagtiKcf/L3/0F3hH/zww9Vuul7FQZzGkSVtIzhaKF5ThF1tV/KQ1tMm0sMCzgigIFDLxu80zMUkbS6cJwCdKwwJk8nNudqVa1I0F0MGsNndR6YGejOWUlvXh4Okx5m54UQeG0CQE69+1ip5VkUKINxkN4vGmxvG2IyFym8FIeQcqVXOqH5+f6y7QPoH9JmbRBSInZoFoVIASZTfqeuBSyzOorgz9B5WhfYKXAONoHdyvtV0OZbmmkzB5ABgUJtDt3oHLzko93eiTSY29Rv+gUH2v4xRsz3HvHPYZxM0b/rm7vKEPxIC1+dvJ1yOwk0UOyjQdpD4iD6IfWB+3ny7eTR7uHZ8vKPf7385//bf7L8x//el8vR4+1yeX5pXoHtwJbjOGIiLgfPD8rndsh/Cn4NezfalLbVOQ4OP0S2Pm2PQTqIhXj2FFgeff/SXnuRpzDaGKqkg+PgFg/XKcNj5D1tCeEavTBPCc7giYwYNsS75sHBL/3WXdrTUjgTHdoLjKLI0sIBepubZKPki4uL5TKnyen97BMjeHvTD6eLPvkc1LovnqhSvwCRcvDT6mzZAkcnyjSE6/vbfv3hXuTs8mq5inzZ2FfUu7orRlXkhmI134gMV2rIYNrLQFqYYesJ8qnpcIxe1UO5scBhLzjv6t3wq01v7UFoDuqvfvnLfqj8NvV99c33y199/f1yfnXXuZ834QPtgCcOIA7gHH38cBfaBB66ITxgCGmbzkyZx+GLXRFP2j/6yQVfl1+jh83rs31FjX7az+HaO9yP4xKYgydzy8w/tVqSDhXlJasMclcIk5Gc8n1K+nd3D8v//b/9Z8s//6u/Xh6DWx+WjkYqvsgNvigdwycip3UwwgshVodE06S0LhgNzh7BSGeS8zowaUvgCNh5xybQZqPXA07unzr8CM++V8npRhsyzhHrPQTk4ho0tU2Gz+gDTnIA62uLTkTwFPwx+Pu4lQ6pthrW47gGB+xc7VJwtU6psLLz6uJ6OX9z3tPUBkOj7CUdooMguhcyBZ7Un3u0MNpi+NkVrThr9APYj6O/tdHCCPM/Ob7sgQilIeb98JC5qe1Qc+roxmh6coY/bLzczXeDE3yaqgfu0nLg5iS5F8nGo2wBXHBKXdF7IOYcpeVeaz98J1/3QswpH5mHXzSbhGP7wcNG9V/a0zZ5hn55Jlvfs6G5og2cI7hiyKdEOuveOeT96cHGeuQ9HQ0edJIOvb1c68ZffAvP60yqu0nQubc5cM3nH5/zOn966AzzDRyrX7PeCyqNXUhZeY53yvP5vQ7htuPqWvgLUHLndEn1ccL24oR9aI9NL6LzXH5SUR0SDc5vTohMq9Bpm0ooaAhCQJMn+26TD4GKjM299JgMUFZQNUqS55hm8pkHgBm301t/6MT05dnecnz6cjl7kfPsaLm7vli+/eoPuV51CAMviTBonFiGuurYRCG25xqgDaHMkBAlM3Coi1FxlcfpPUehw6vBErhmsmhQkIq8L27S6OIp5UB8I055L71yXCk1AHZyf/7qyDHQcZhKuBhBMCuncw8op7zfiaBRLHdR1pBMIfVA3LSl+DYvJ3DYE4mCpmzSsrwmSIrNf/5triJfcDLL2xl8u4v7sh6HidOhV2yoI85X2iRTlSE8cb5TjsnJ6B8TG3yHpklGGdrgcwxYKko+0QFtgo9GITipgc+cGmXbX6qOXn53C4W8exbnwRwME+drqEO75+nmj3sUx/YeDFFeH02GD97TO9veivP2Ie8pwLvr1PwhONRmQ3x6qHBLyeMNkR2RBGUZRlsV236HPvBDv3cXfjCPyPYNdVz2bMkQ/KVO/BmiBfn0dzordQwMWwefeU8FinScnZ0u2zG++KbOZMquccl/HMgKYX57RzGKxsGch/YmY8DrKKb+neCFMuQcHMRR3z8+Xf7j//y/WP6T/+jPl5OPV8vRU+o36Tny2552FcbTcnUTp/BT8L5/vOwdnRanoibbcV58WPyCIxI4PsS5FSF6GdwfRRlzVm/iiD1oa/BuiNH8tE5Eh2cGFv3zHg/U+IQGcMOQyqazQHHfXl83WmKF7/7BzvLy9KTRGHt79esRgfP++jbG7Kp8xOn64fzNcn75vqvf8Cy+SuHLSYwVuYQn0eNR7JEqshfeffHiVWi2HWeNIxmYyueRw/CXT1q9u7xcfvv1H5bLlNuFMOHp58RpQzt0tXpuz+R2DBTe4cSJsHCgRfRGYaedwZn2YoUO5+eNvQBFOURCrBRkLMn+dp7buoTOOX3xorD84dtvl7/6m98u767tEUg5Rw60Lfdg9jku8IumHRxxMDjrt8vrk9PlWZ6f//D9spcyj+J0noQ/OHicDLBUn6bN3domZZF58iXqTLY7NJz24a398KrodD/Dps3BJwJiTxEq0wCSs3nsOffdu3fLv4wD9od3b5cPcSjuU35XFKesmjM87S9l1ZELtvzmlWyFJvQkvJEUnZV+aix47fSGnFs6M5FrDki0YTofgTcdGU7X8VHgrIx+SIm+GWlPOHNm2Y7oAbo3beUQVadFJrQDbUS28OOH2BMU7ChA4OO0W3l/+2lWRPKLfHKpER758rc6EhwgMFsYouMU9LezrX3aiRk4ZJyrRow3OIZWaegVK5vpjeI6bYNdHWK8UT2eq21IROvRTlSYbdbho6vwI3bV3p3wGD1xGLz4dJ+tQjw3h5S+GHtKB0cW85vOJJfkhv63HY2RkXZaU7ZhujoUgZ99MZ0ErjoHkX5OG+hOTtx0djiBoVFw7jnHkt2TSdtnqDl0TF5ffdB56VSGwEC+6D58C3v0ifocn50wOMrB7gw/waV3m/vmpAOK/eJHHry1jrax7YVpUjT/nP2V/CgwhzYX7s3ZQ5k5Gr2j/3Ov/KbZwCsa2qlLOehy8zIFXOiq2k5lybip20Hd/PTYinIMzPMJFw0Rgg98VQby6zExQJ5NgwBG4BiYQQKkUNSlAYcDkKlwQo/SYuYAESaEVMSQWS/WEIb8NYKbso7Sq/W+WzRQllFoiERYfR7ItxHfRxFQ4BgL5cFbgHIivmd+cm5SbB0EcKnTb3WtBJqVegNjFReFEFyMY8fRkjeEz/vDGAPtopQ4G3qZKb1YEUZWXyNmZf6Zg1XFQCmESITRapiD/ZOG06MPImSM73Z7UpSUHmEa2/rNddNuNaCTyJ62FlepS2SFygADhWTDTV+cwT9tXa6UwzrkCQcUdcO2qVNbqgTRRC2hW+dSJK10ImC5mfqjAM2vKaOX3jlTUQUz9VD+etbVfqlHD1TZFAsFUSbM821bIySfDzhzDixxr1IKDMRLnVbEPj+Mccjzx4fUHT7fTltFa0yw/nAfpR7l82w7isRQWBSsMXkwzlcTQsrUBVcWAhAiq8O6EKA4mXk9xycnVRgeok/D9oFB9NOGnybpkoEKdZX3KDfGg2PU6J/6osysXOSAiVzZwoLjsvJZSmzkwaapnHAKHJ5GPkdGKEI4w4MBcSbmR/l31WIUnyEYG7f++T/+Xy3/8T/+R8vL/Sg6Q/O79jgLreJAUbYiyPcfwwvL3nJj2Py5euOoxNEKpkO9++XNu/PlBwtA0h4Ow1mU7W7wcZMOznlofBM8cmgaOYoj5duh5l1d5zqT9E1AzymiF8cSf2zHSDBUeAwd5cNfh8fHy6svXiwvX5yGjjEyMWJdJpE239/Mt1a7VD24EjkUeWlEJrDaEb9RCuWHf0KpylWjG57nitY6DNe3gfsmDmR4Aa0NMZto750O3bfRGSaMK195nwK/FW34QTROdG5b+qS1p1YdmODSPDfOJ7rjI1/wCKIr4yIR2sq4mqemoyJvhxzjIPnu5jdv3i43KfMysvn2/Homn6ethkrJkUUg+BTf6xCRF/PayPfR8UFwY6jxZtkHaMp7vLnsEKVhY44jPqzMBj+G3cm2TXgbzUzb4YDxqr7j6OVCdxHT4+MTDFiZ5pigHz0krGpbFVUG1MJ59yEOdfDwIQ+5Os/jwB2YIxa8GLrnBFUnhs/hp4t3Atc6qsAh6FSXAAAWnVIV0JFBYGROhyc4T17DrodpO4JvbceBiNx2axb1p4xG7wO3IdU1sofvzGeDBx8gF7Bk6IOmOmIsratVzc8aPoy+SJ4PkZ06IKED+a/OI4MpB3Ohw0RD2EZOHweKAfaxfVGiyG31ZWTegqvgbKbfRPZTbXVA6gWLwAB8+fA/XDPa9B8nDw6UyYGWni1UVn4FZ+gJJqMhpk/gt+AjefIouGe/gZeORPiO4zR5yQbb82k54lDld7cwYodSl6Frtsf2SpwGPPkszEWvd9QmuEgx5TELDOoA5Z16T/aORk6Cg075yXP8MhDPYa+5HW0ML5iH6EsOdD7HjXOonECSNoUXHFjUH3qgT2DQbrKoE6GOyn0aHWoGMHXi7+BB/XCtjPwnMis/p7YQNXkALIxpQ37Dk8NQ7Wofe3xO5z7/kpauhlMHR711BLczLB2+TAc32qLzvEWXJ2lgSqZQrvdzrNc5tqLAY/uCmCjQEksLcowTlgJSaA19CI0Q5ewcs1ooP/PfTDaGOMUPklpO3lMqbusYpR4NbQNSJtR0R/QwhHIQmEMEFsgzt8g8CAZRL5xy4X2rm7NITauvY7sbIoxjtF9hVwYnicKt05j3DAdHBlEnQjPjzZ8JFFgoE/eMaB2U3Jun1SiZHkvqIhQz6ZzzOIJpO4AuX6+DNsyrfWls4EbsGOoort0om8PDs5S3v9yZe/ORcWGQR8iCiDKQFUdgU762jHsQQHNoQ3v0hZ/OSBlRYO3lxQHoDtxJhw6c3+lphJmDX3kMs6Xg4l6PQbRNu0rBvOcMUiIcq+nBcQIocE6kngtiRxFEaId+KU7e/N+eXO44POjZ+VbFbxyYGAVL7c1D0gs0dIMOzLiVV3oYt1c3ccDCyGdR8Kn34SHPLu462XjP8EEM3e2tIYCL0JfjKoKTnlrofnt7HWSgYbAdp0RPMhfQlIfw+kQD0pMNjuDjKI6Y3hhFxdki7OMAMcQijTMUC/UzJ2OM1R1nxZL24ONIT13UKjyGjkS2w89pb5oQRTV8yAGAy1XWDM1IQMgNUctaoxUcoTV+hkfSsjrTIqavT18sX8SpeX5gqP758np/Z0nXpbSGy8c08OHp+XIZ/nqI8TmKI/T65elyrEcfR+urr79e3twEP+BiwCIXjPrN1eXy/vZqueJg3d13uA5PdahF+eFNTqdz5DXOG0MQWnYIN+U1ipw26aVP9C54jJLWDsaKC3RibhRnJe/IEGOYTNRMo1QiN/30TupAl648Td41qopTGQ0RjHcXl8vF+wsM2HeijWAFXwCqo0aX/Ku//NfL77/6KriPoQuuGQ+8AM5OVo9sJnUNI72hDfiWU/uUstZIXPEVvYbuDKENUBmxq6v35YezFy8qF4ZVf/fN18vX372tLBtW3945SluDC47DjiGT6KPwL6OzDlXjno9xgl2DskAUZ/nyfNliMPM0JI8BCU7y+zqy8hBn2mITcFqYgI3MvRJ5xcv4jL7tdSPb+DGX8jPh1Q46lI7r5rx5PhGMnc5nQ8fD06PlMTT6+v35cs6RPhpjw3lLIWlTaJ8rnm2kKbQoAqPw4Q2Tixr0XepB10BV/ZDKwx90k05bdFho5uh2KorH95BB5+bC8JkX1WhL4PscLEh55qfhwd390Tfk96MIFwYpjoWTwjt0aHXAOHC2HJGW/VGGZ+WhQC+yZuVlv2oSgFDJO1/bMBpTg56U9IjFX3DN9jk7ny3v8C7imPsZLdYyOChk3ejPfvA5GjSp+XvA9XmxOJT0Cd7QMWzHMvKtDqMQ6E0nVLcHOURp8F3r+Jn+IlC1mMnAPtiMFo0MxXNy4Q4cO+nUVRDTtlkdH3qmfes2I8qnx47ATGfngU4emaED61yFfq03xeAHcxXVtb/BmQhqO5j0Qp71D2GTY+QgmAw9BTDuOM3aUgcsMCkraZs+sNALZHVtOHv5ecQqh3LAMj5NaghQ5F9iZXkQFdl8a546dJt75QfdQGv5jmrn5OtPuAm8FrPU2Q4fz/xKtFA+TS7lJnML+vHY2tvfemJoOCWYv4hzJoMsAGfAt8JpnDBk9F5BDI7GEq7mSbq1fA1o6DkIAEiRskFMHbAoz/xI8pSpsZsGzzjqBtiU19WEQUJyJA2Cpn5507AadXXmHcFQTkPuHL4NIKvyafErnHEk9GAxzhwIH4cnaRFzoFIqsHjW4JieiToIKTHU457yRuGfmPsTbm3vJOnsSUQZF09b5pul5xzj8zEOg93dPz3thsEwHAUSfFEiiJb0aXYduE5yp0jBqOeeNHhPHVVi6g80Tc9PyO+u0mgOxcHtKLQJz05ebdWTRHv3esRghgdMh151zJIGThjQOrQtz3DfGGLKSVQI7BzkLrem40KnNgWwKdckWQKEpim4w4yNPCQ9SG1wqS2E3crDOp4p6jHZ48Is9zeW+ce4P91HaXzqvJoP99dpeZT67kEdja4cjHIRleB5PaXnrve5s2Prh8PAYKgg+As8W+GRRrPy3pDMOMt69KkjsO/EuDDgnOI6bXAemLRl59l0WK4Mm93etJ1Wp/kcj7ZwVLv8O4aCQ98NXssDcLkOK3D20sYgE/4ZJxN/OWODM7LHoc41uOFAGhK7y32VUMr/dB/c74QPn90vh8l4GCDVp+rOIwt/B5LAzhFh4FJs6WeenahGeMh8ruA7Wjn04OBE0aOz9ME8xd0VdcERHTHOeXDNiais4ZPhXZFFPDNz6KL0047ZQFaEIwqecaeggvtOPM4JJ8FsF4CIhnn+KXLFQTcc03krdECBD1fnMtvMhHaYOfnVix6rboDPiVB+qINmftnbH94sv/vt75b3796X5xneg3SajjlQcVBFIhgJPXQn+Dlb6Bn/r8PSjdCBO22w/xf5M8/n9auXy2nKuLq8WB6DVw6LqCV6ff/2Tfe2CkjBHb2wE5k3Af+hn46i17gHOlSGJOmcrkRN/WjF6bp9+91ik+qj0FNfzoa6NmBthyayZisMNBBd03lDF3oTeuhCBqPzQJOnK4orm4ye0/AJOZ+V4cdHx43WHIbV95P3YDc4Ojjqqs7t0O99Orf//K9+s/zFN98tcfeWg+CCI67uUL3109c6zjOslqcpW/XtvIU+4O5K56QVkSZbcIm45o6aX2imhvbT5JHCpg2QwQ+BwK95n5a1YO0go0lTPgzd6TjjiyZ90zuiS3hieCmv4CD8hod2glR8SBY5cxxVcHHWa7P84UNwalvwwgGXRwd1Txo8F9rTQeMkje2iv80vrFORZ9WVeLSU5vDjMSox5cSBMR1Dx5V802WPW6ZNKA+fJGWeswfarDzOHA9CtJNDJKpmOBs+OUymF6Gt8jmpZESkV9RWoIKeZ8tScPg8OilttVimiihpDW0auUrTSwN4XXXaXvBGJ/is2dTBmdysVg0PwQ8n7iDt2g+f4EFTANRNN9hyB1x0yc7T2BpwjE3FK+xfOoGBa2wTnI8tI4vwVF7LyV4grHScfHJbJw274K0c3uVfdbzyObJrnr5wSudU5t96N29aRniBTLkHjXsY7Pz4wDg2GF7zVydbHm1TyODaodgk5YQ9e9IYwiozBtagSZYGAFbBxpvykFGYwhiVNHSTr43S2E1G5SG6d5+B2ABSxyjvPPfe0TSg+sl9Fb6/EEeq58bZclfDRKHoQaahGHEaqVGUQIgdxgEPgV/rALZkFBbGsDRfD9Bh6ETofPWg1U0Q205pktdzsL9ITzeNX96fnzcfBXB6clojQzscp1yGWEgcUxrmMlfkSKQkaS3v/hSmu7rVO0659gbYEroPXiiG1FMlnHY3kqjuNAFDzng6ZRNYMV7S6QF9SLo8yrs8s5motoYGaXwNlLYoa8VtUkZQYljakxlnbBYlKGOEljOw7gyO6ecdZy49yJyYnGIz8RhtrPZhZCkFOouhhEdlBYkRWhOAKbngm4ILFIakyrg1IskXFrq/0fNJXbGF99yIHXAaSOPsxbHaSRtS5tP9U/AR+qdMqyRt3NooEn5Im7cM86JfDE172Rt4RbEoEo4R8RzeSdoqgRwRYhNlcZ+eL4EOhPmVklN+hS5tEyHy2RmOgt/2vKJoRFgoMnOexgimyHRiOswRXJoYjzdw5UN4Q7SOM4q2+FGedbGHz+5Yqfv49GG5uv9Qw7ezH2cgpR74cH3a/PD8Q3qlUXIfopC2d5eT08MaB/M8zft5tr0X4QkyPTvCa5+WN29/WK6ug8vne8vh4UnSxdRxHgvn8yr02cMoOA2PccIc+u/FReCc3nj4g6IMHrrAgOG5szVGMJv2++rA/iG+Ch3waviMoYMTuAwwwcng3aVym7JINnyZiN3OXfKn6PCZ4ZwluLgVXizt1M2pNOEerq6vr5Z3b94u33z99XIVJ+z66rp8odaz4xfpcBxX/k9EEiOzjEbbk3LwdB2FVIKXyZgoIOcSXlblCwZDUYy461Hw0xWfoYfOnT3rrFb9GLrZekS78AZZU/ab6I4351fLD3HQvnvzQ5zQ0Dn16BjhN/KPj0S8Ht6fx/nivIeP846zzzBa2LIbeivzwNypUAY+OkcKXlOPuXfm4XRSO37KlXCR7X5PMe9svJpig5fD9uAN9Zo/yFA22pQ0u3lgCO8x9f7zf/ub5f/xT/+H5Upf2KeZtAnckWHDrjX4+CJ4hM9VT3D6XEWxbETMIZlI1E6He8FgXuFtnj1FxtW/Ff0tIve5THzCibFtRd6Xb0IDBpz+SBHlB81nstxMcABf3hVvkx7/hc9CE6taOZJ02sNmxCPAtkyLTdBOXVuhfzs2gRXfwztag4LeGmjoS50Auip1RLeRZ7/7vVUPU3f64elEzmIKNCPr0jnYN/wDZoDWoeGI4YuUR9fTy6KFdQ5zmHIBFhFvUzLYC9G8j/biCLx46U79KZNjBuewBR6OmTmllceAt915tHGMIrdsCDqIhtIPXdGeRBzXo6PolOAP37PndKpoZTucwWEjnsk7w5E2+I29Dc501ldHTHSxkTLyQT8GptrwNGvkrEwWePJemYEaXTh/eJhO5vxJO3gMH7hPScrAEONrBOpcV3+Gb1I5lyT3bGQjsjmUDV8ty4Nkdm0dOfGMs53IpClUKT+3UhG74TnpubVsMpwUvtGZTSmTFhwcPn9SqQZqvEm0EIfg/smoRQTATeuJ8pV9kmhYbnK0SLebCh1+trKcjG9eBht5moZ7Nwjvi947EGP1/DUAs0uBcIrt5oUBx5yHNjjvRDTGMcuLlAdJHKbe532ZP3CZT0ahGYLAfFMegU2dSaP9nBpEspNzeyUhCGVBGPUuDDd8eHrs5GGOhnliL85exLCajxLHKwxtWKxzooJX2wscpXccqheD+0cny+1DFPFFDHGcr49xyD6l66f9/jQKXgmYZ219rubfwG/HutPOKXt6OI1ypa1g1Asvw2lzDivKKIEyMcURWOCUoLlykDiHQt2ML5xVga48kTaK3jjGQIUyqR9N3IPTZ68o+I8PEZooCXglUqJlHK/nKZuiQ3/DVrY+0NPsdwJzMu7tYQr3p43qfIzDVfwn75MISxTR0zYlqezw7FPqRF3GMcL/MU4auPptx7TrOS+O5Q6fgB//iTiYTzJOGM6YNlSJBx5Cwjn1rPtgxbhrM8VP6Do3JrBrfLcQiOKqiFLgoY/oTemetFUK4ctGVsKL0q7145XSLVAbUrDlQI1d2lu+DM+YpG/HcXzzEMf642McgtR2cLrf+VVn+74nmb+gdX/3MAYr7dmNUrQqM3xeoQ9d9cZ200M+/dnrOmHv379bvv/u2+Xy0rdMj5az8O5Rv5MZ/uqHy+VPL5pBKhVHxigpDmxlNu2z87i5jrvaEeOL28jg7e1tFHlolLbnX2g/jneddco25aM52Cl5dZRXg3uM0zhB8CkE1X3Q8nd4dNxTO95fXi5XcWy2YpzqgAXv5pTYA+783Xnnubw/f7O8f3teWZKG0T/Yi8ybo8IRCSw+R4N9NixYGNaoI5qb8tCdvOPsVE4CB73CWFmtKS3HWaRDRONQ1M8ZfrVL/OFpYD7cDT/tLCfBu+EbBkjHB1s+hF5f//Bu+Wf/4n9cvj9/V9r65JZy8VtAGscQj6Ue0wE4LhwrulCacFp5Da+U59GOMUT7tCeY7mnD1GOdLs52+IuztRsHHL/vw0uedXuH8OAYGmITzRNdYv+t6s10tN6n3f/dv/q3y//vX/6b5UM6RzjE3FVDryJspnBwtM0dTUltA9lqBxMtcgWbPcvyK7hmCEVh0HycKasuRdiToTyE+ZSERr1v6MycJZ0GtgIfbnRlfqMP+nWFdOucaBAeYRNWuSeLYNBhoaOUM/uYhZ6VQ1vvpEMIhvBNo+LBB14GjL+Z7O4qsj56xAhJ7WjeYWsH2Dlh8Ao+n/uSNo2uzqLPOQNs74fb+/CQzkoco9IjTlnoRj+ok0XQ4anTkALByl7QK/ScIUV4MuwpOmd6hzbfR7473y84wWNNlEN+fDABGA5F2ulZytqL4wR3dB0XsVMFAjPnSSevMq7NwS20GDGp7U17+AwpKfY2Hdrk9+1ZddGPhkR9MULUlUNIduBbGdWZHDVyGhjV0fm0yT9Offg9MtBOSvCOd2vb0DFphzIpJ2mlITNwXdy33WjAmR2YA2yDKdrvvTpmkRq+iJzl/fg/UyaiKm/gWOmCFOHz0hGKB7f4MigLl9GZK27yrv+kCaxHx7vhOUUgLmaZKEiNawR7hHIKdxgqUghl2sqSrt4qPiUIQTajvHro5aBeYth7O43ACN5N3YD90RlTJ2TY3kHPvuFkDU+ZlAErTdlXaIOIFidKsmmcI82dqzpyBWcdhzzWkzSJWi+9UaVgiQPA6Aghd95WmOU8yh6iwOYsYRA2zKEXpV4kf3F21ro+cJJSvrlIbT54w2C+3dfNFFeHMkx5/RCHzzBkFErUVmCYeUJV/rmmWWlL2gxNuZ2J3NqdfFEUcKcy7/xX/KJDDopBOZIQTIffZaAcZS40Lr4JnedhquDaMAFcSCuEzllpOFiDAgs+ICwm7ddQtN6UGVzq9eMJPXTOCGcIY0elR0Dssp675I0WjjOVM+UH6S3bxMgKIUXGKEd4n+LsVAyDo49RkuH49HY5gVGczw7aTp/b0ZYRSDDH6QuoBCLg9cpdlEYErwc2AXRqchBi/HUfw0GgIC7cWNpzIrXZ0GDxn0Lr0OLJreEpNDGHB29AKV6Bw/bc4QnvxaHox4GTH46aMIfPMEm3F4J3VWjycfxEpPaDe8FfCml7L+/T5mdxPG2sKjKhTKO/hycx+lsHIXaM4LPQIN1yeNZC4aUuLhDxOYxRilejnffXVrqm/BjgrpxUTxxcX5HQM2WAKQ54qkwXZ2lDZCTNqwJCvu7+nfrgiDEWUWo0Ic0TbUJrTliX56c9FBFnXfkhWA0apw/O8JQhPMOSZMB2GuPoxpmIPB4dnaasveXd+/PITmiR5tmmokv4i2v8F1yqJ7/xPoeKnDCs6Nn9v/CYcpPe8KcGmdfGHWBM8mCxJ+DjvQ6BKFIMRPgPn4KTwq5+SvldDUW2864Tjt1HN3ZrjOPDdDhihoIDkSgOWx2opNNuTuz3cRr/xV/+xXIdOREdwXeVl8LHYBrmF60Or2hj+LBza0LPD2m7SDKnRmQkyE/dYGEUwoPkV/6k+eL0dHlhg9PIZYeL9mZ7CsN/HDL8Sn7GKaZXA0naZM4iR4cDKNL1L37z18v/7b/575ar7aPlU3jn44eb4pPzBUZypgUTdQrtcy8KLVJWQxcHZWQ1OigZurdecFmdH/qrnYyRp37zNbyg4wPvFmmERZMutAp+6Ci8hQ8wHBysHZ86TjnIZpiiuigILQz4G44RgUNkqg1+1gbDhx1SrOHGvtKl/lzpKPeMfcvVtrTrs9wHNjq00XN5ag8j+/mjR9kaOsNwGGcPr4hOJmvSjj6lfzqVIe9vovN1NIBg6xiOvg4dPTqRnPBCcAneDgMHiOI/106BSbmPGx7qkXtOPXi6zQua5Y8TRImbe6Vd4BQhNg9y7dib8/YU2cEbqbx0e8gth48Vym3aMPxJNvKreb0gO/Uj8ocuh13MEv7MazrCm+oriMi9DsbqSDvwIjtvOkxtcHCON+cbt9Op0ga4oCdmqJL9ESGebT+qW+E2J/rVxoUWaNzpJylnfAW4Q8/AFIDwl2ZI6M9RnsghvTK1H3vBONyyp9qORxsY8lxF+Rcyjd4MnuHa763j04Nc1sSUaxg4JyZSe3siyc3wAWI8aMwWNLZACpi6/vEAHGR7rxzlaZTy1LM2BhDrO6w69zkRIQyCsTpxMY1QbzdmzTuIdnRYaQOHSJV2fDYaYKdgQZbfyqo3XOWiZ7HTydTqtGljYUg620OIbFEsevQ27WRYpMMU8MNJM2GZ9M+k3p3Ach8mMa8uvYkQHQ705qRV3u3NQ5hjn2ylnjBAFGtKq6ET8l/318JsGCtN7mokih6+PNdOB3xgIoZPuzmfjL0EdURSZid/UsKBnUB2fpG/KOoZ9jQUljzwFIQ0vK+mvEdbjMnMSZckgZsTEsFPPX7DZY1jGB5uzeMQHakByG9GQl70n5VL+Ciw4YnAY95Rh+9SC5jRfBxGNCa0nG/8NobQvCYOLeF0HOwdpuz0yARVQpNGBgKfs6H1wElRaVOqwQXQM8MxucEjVYxwou44NOGS4GmUUPk79xxedBfF6WKP3PtQg3Rw7/S+Tkj4Ue+qtMqf3iqFGVENTfcCIwXKiIgOjpxsxYGhJODLfmINVwcH5uAYHhUp1HNc4nyaDG77A8bk5k6kdXc5ONFhiALJ38cPogPTu6dQDaX4rNATBdcKg40URekdpCPwPGXBAXwcHsTJSZ27Ufqdw5U0UdmlaRHnX3CPz8gCAxPy5n160HDTNMFbeLe8kjTa0om9esB6zYwXGmhPgJkOyeia4pMjErk3VH13eydF6dihHe2QOZWKYBi6K/7vw/9pM4Nf3RQENxKQ8kp7lEg2863IdPVQYG8POfk58oZKyrfoEVqUR7QdXHEoGSDOE9w1OpS06CBYg1d1DA21lpfT3o/oL537JNKZ4HwwXpWb1G9Cvc1Vrei8friNZtcJAx/6pNzUbVuFOq75DV44Yrja+cjzdmJSlitc4wGRgfJvYKhjmDL2g5t+Y/HkZDmK3FS+Y1x8XqqbneZsdCk1mW+U5Kmfbg0W8txedbeh6bvoyX/+F/96+R/+7d8sTwdnXcHMASdn0I0u1ceBJ02vEx0EBD+74Y/pSNb4bOxF8a094QErKbWZ4xmwq5M4LJxoNCnfpC1oaGuf4aMx3GtUQ0b8pB3oMk5r0tPb2pxXHJc6lylfHWWOvCtf5V23awpewMFhQXeVhdSlJ/5MpuZnePEsm6DdXQlKlwcPnIL+3vB5gEu90aPhh0buUiaHsw5G28aRjn4Jn+Nfesyn2bq4GeDBqY5FOyfqShk0lrLrVAaRHGw6RZsMEYqE+pma09Y4LexmyhA59l46fIOfRAN1EBsASHX0sZWmHInunJBSVqdNGV1MkjLxu2cdTctvTi75p1MLi38pcPyFscv0gY6v+c0rf7Oxs7HxtKVz6CLX6Nd6A6cyOFxkvv4JSmyuaNQOlzYlXff2ZDvzGj+R7/oyfuQ6ETsRL05cOiMpFy4a3cozuhpcY5vGiSSDvlpSXg2M9OBE9pI2eTtS50y6+h5Js7ad46fuvE2pwWXaBdbi5IufvYxchDABuI7WpvDPjcvhnvA4WqD386JX73rd5PFeOX67d64Hg1UGzqleh7SYbW1YHoTZGds0LIIHOWALh+Y+9Qdh8pjntOZR1lqeo+3YNAEy+ybPupx4d3qS43FPmY2ihZAHhyd5ZhWleTt2yE85iJpTGgRSD29YL50jR6nouREC+x1JQ4j83o+nb/jh9kYv3YTZlPfcpoTTTpjrHlspa5tRNPTmeerSK+fgdDjQ88Clbkqigpo/OykzpIb6DAV2aEaZqd9QEceAs0KA8yJVpl63wacojJUqhIpSqFLqof5xkJUFhtItdQu1KxMc3mO+0j3MadUnI9FvpWHyMB5jRMHsPLMp5F7bu9IwKG3bU0RphOaYNpSsEmi0NUWXP6LQ4EvC9rtabmiZs59XydUS4RaU/0x0ryHMr49xcPOjSlk+vKQ8ON0OXJwlJ0CmbWgVJRCF315+nBm9dXO5DGeUFfM7UFRxBVlpa9qbsttmEHBmQ+eDo5M4V6eh13Heby9X15fLXc4PD3Hio9qP9m3YyBkyn4jgU5yGMBmz9DSjIAJ86rkrv2pz60tKNDdfZKUV4c+r9JhHIdiF//YusKccO9uPkxklH6XhUzqojXacf5EbH0sW0dTJoUirZMvLUXAcHngIfurMhDYaygh2M9akQSdH00Vxdi+51N0eYf5MxJWhWoMSzz25Iiv4q2UnT/PihUCI/pwwhrROBzrlYSfy53ej2Gm759VDbU/gC548h8uwf2gRuU1ZHWpJ28HAEHDYG/mOc+K3nq8hJ4CXFinLp69GMshb+E10bDfOTMwoeQCHxSA6ib4Je5/6jMpz2mwEyltjXGuUA0Od8dyIEtFpaf3IQADkTHayd+AVqaf/OncrANT5Ct4tbBAx1V4rAyl0NOsHtUNDeMcPDIiILafXtQZkz1B76Jk6t9JWeXV4tuLY2NYCPWp4ArOOx/Xt9fLm4v3yw/XF8j6d0n5WiSxGhp8fBGcnR+FDXygIr92Ep0OnzhVOeywgqLOhzGCP3tJJLb7AlHpESE/301EN/OhFjjqMGPzIS+7IcT+GH1o7b8IfPivmc0n45Pbep8jwYJCeA53xVrf3oWRyWLnZaHg6QGjLwYLPdirpwOA3FMqfOZ7BderkfE/kKbDgI/RPvjrUysyzBgsCI31CLtgOOsywNNg41uAwL1XnkxzpsHM88Sw9IkJKrutIpg6yVGMefOncHkQGDU9azXhzdVX84e/jk9NxAiJXJyfHaU/sQnRI55amfNHXbmESWuhoCBawSXgPVkyT0eFqRC40QxvDVdLgETBoexeGpZDKW/KRL44Hp6tlBRZ/a8ecDAf9lSe6Hm6TrHhyQxYBtfoS5C3J23bPtK315yEZKAxJpx0NIsBbTrQgBwhOX8F/K0pb4NqqYXLXspOGra+DGLjwy9WVEYdZ+bva7Kkj7UgDlK89M6Uj9gpPpDQnmEqHwNuoG3x0fpuOjc5T5BFeg8M6daFFO0rBB1yRO/hQ/tarL85SXh4EWAhdFel67/rTA9I8c7p3QMh6uP+7aZzK8m4aigV+LLv1IGSua/2AhAgerPydI5K8enqUg/cIhWCrI6ZR/4u62+RkTZoqpaQ3AdUOxgx1DTdln/+VDdkc0rXVhITDQzD8YRTzB2aFZPKkPAaP4ejcA/WlrvbKcyUgx6fH/X1rwnIcrYasw++U2bMtvYwwbJkNQ+Z32wKGqU/oukxCdPIItBSOSEcAaOiYcp3P6cSwhKn05sHFeN3cWcYe5yy9egdydQVN2q5H3TlMYTBlo0+FL+koLSvROBqNUlCEQuTeBcZhJmXmCWcZXQPXU2BnJMHPiHMWDgPfanCRmNFQhx4DRdZow/7sLM8RoCAKUp7DJ+YtPlKvlTnoIa+h5UkXPIkcRtDwslWL+EG0NFapCsaKtFk1Fn4L2J+6I7xytTdlR4C6SrERrzHyKz+JMNlOoHDYJDYHgZseH05ICWmXNhJAQ6hWZe4fHOfZRAsJtSHrZ1uUNuf4cTk01yOq7dhWDdqQ93hJ+zrkEuE2x8tSfXjTJld77nSia+oLsFGcgSmwbJt/RLEGJB8/B5Sd+m2oihfNmyp9Uz559I3FGjq0hJvS0lYHNzXmZM0Bdptj5m1lzyRlPX5KaNL9bR0Ad+WLTccBr8B0C4jMlA75MbBM3lClOEyC0jypRxFGuerRhk2rVJVhkjCslwvRCF6SZvhg5rY4ugEqAxkYDFehdVcswRXHudfgN/qgvfrw3YrjbqyZe99ibFSM42guYkDYxavqfbRCMHwQ3Iou7acMdLtP+5n02w834an7znWE+84bDN3oD031KS2LLzocndMmmoZdzJWhE0R/DKV0gUPgRvfZhyiOSgoQxcLjn9ChGJwOrGc+sM4w9TNojEbu6xCkjpt0AkQT0UJEFHVmW4boWIhOOrS4+xD+sNI4uEgpfbZO6PeFib0XZ8vZ6avwcPR08GxuoP0SOWJIwHmx6vZ0J3o3elQExn5fDLSFURYxnUZfcXbw0nwlJc5L6EWHmFtleE8bzi+ulnfn58tF5NN3Qs/fvQ9ORV4sBuAQcfDYH45rDF+cbZ37e/xnK53gGy10QnbJbMrmwFGL6G6uXLBUnjr1qaHgFhNaSatDzmB2tWNw6b4OR9osGHAVebF3oU2iU1jbjr6G5itTdGMO5XMAmGI6pnPU2LXghWHXdlE0zpHIfxRz6njsvnqfAsO1KTLJgwd+9vOfd3sUn2t6/eXLDld21aKoc8CgE0yF4ZTZSmR3P/Yobex0g5Tp3vDeyBbepqNSf2hPt8IpySz84VF21m+yLbopQJGXSYvQucnLkduRN7xVu+JZ3pNlB5lbO23r6b3CXNfT0Srcb66d0hI+GZ2Sx5Vz6SNL8Jlris8L00vo8Y09K/9Hh9NnSaQND9GJ/RJL3je6lXJAv+oOlXbOWW3kdBK0B6/iEfy26j18/jHtmF/jj2i3tpGV1dFcRxbqsEevtB17h9tPFSjFJkOL2FwdK5IUKtOKHMfffSad+zXP+rzl57e0g7Cpy+kockOw9TfA1kMdLStI1EK/17eTPnnzpGXkbOM3RxVsmWkcOekN/ehtygoe7ww5NYyfNBjFZ06kdc8gGldWdiMA+cPEnJwZS5+ho/a4A4feLIfrnpeVPCage/6xq/r0YCnXKM7HZxHotOlJ9MIcH9sepNcT4WLUrZ7jiGAmzhXDvvWMMjZh2kqwOBlhpPsooA/J395sBF3vSA/V5Hv7HjVCFGYxH60ObMp6aMTsNk7I3eAr+U3qdZ05UHDqDxL10LTHCi8MNI5wQ+D561y1HEjGSVsngwq7K8GwY4cpg09zT3yGwwTrcXbj1KQMy8cpCR815oShm149JdfJt6lXRLEON14ayNpTnN6meWUUSSAqnaP8UrZVco67m6viy8a/vtN4H2UZsiyX729KJ/RIwTUCFYwoSQIGtjS4ZTc0nr/OJQgd6jggT3lKDzvGOnBLP4Zghvsorhr8KHLwNyLZvMF56qzzpD34JviLJqkT0WHQpK9GMWcFz5ZEeqE2V9xrtAReUUJEEyl34tSdxqHTe/4Q58s8tOs7u5PPNxXvYnw5qncxrFUEqcc7Z8iQZ5Gh0IAR5OhrM37UBoq1PVvqKldUGAczN0nD8K7OFweVA1S5TNs63BcD1rlDUUiIhH6Mex0c+fAhHkvaVQeMoSNLwX0a+DG879Bzj0apfMOdMjjzsumc9cilnxjKbzzc6HtgB6veamU6uFCSTgH6MZDkioFRX6Nv8qZg8vfs2V5lZf8gTnPSi7abcExORNVObDSde06YIVqdAfvJ3d/cLOdv3oQv78oLeIZ8dLPMGJajyDdXKFBtjGP0SxwxMiOqYUXnOhRydmKj5/3iUFu6gCTwXcUBwlq2rHh3cbFc9asDaXtg6UpWdNg/iLMx+y6WochTeNWiHA4WdOKjj5wG7Ys1R9edvfBw0h4czJyc0je/t0+Owm9ny6ENgUW7w3eGZ9HTRHCdiKPw5K9eHC6vjk8bYTo7HufrIPqzOlG9AVzUB87u0o4L+Lq86LWdiOisq36B4aGr/Gwxw+m5jxOG0JzWDifhnzREp+Pw+KR0eHNzubwXLUs6mw5zUF6lc3S6Z7PsD8v1ozXHY1c6JIwf0nbRJ04NNNOLPtyNFjquVh3iTXNdL69vumXOTehwfSU6pyNIt3HQRITHLo3joYMS3Ef2yDQdI/peJzQVKdO0hMPT0JjOS3N8uutj9K/IzkPgP0m7vvzi9fLy1evo0qPli9eny4uTg9FJqfMkvFL9kPPnX76manJ8ivznQpbojMh4I48b+SF3HDE8Yf7eyp+cmB6BHax0AB3ZfHCdw/PCnjS57dXZLk90wGqTV19B0AcuSqsc8oJbujUvmFzn3RyrXep94FBZ3+f0rp0Rz1MdXAgeDM7JccoPIuC39I2MaYN3dId3Mx9ZcepIexQdmPoN6+InZ/IYltTmwrdpW4rvIoqPyeRZI3Z5r13+zTy01Jk/sH1uZ46t3YNnm9WRE7bsy7RD41ZF+BnBOVpxfq/IkWa9X985XL2D6DoOYUyn15wFjf8p0tcy1dhw+qYctdYDB4vGiLgkn7RllABLkTrW5+uJyaWpAduUUcFJ0RhQXRDGGEESo+F7bybte2ZOmHwQ2k/ybGBtFCxK06d1WKAXERikKHOGgL6jiI56mtpisz2T1g0zpMYQgxIkfCkvalebhnMghwLWW4U3UajHwko4DGO0x5RnPj1Tbz73IjyUwcnJi+Xk9EWHGcCaqpIGBi0qsBJqQtH2hbI6LxKWd0m2SaM8+IQnCo0SZiQhrE5w/nEwV9ox4D5Lg679JAimj5D7lA9DZoK4XoTv5XEuGShKurtDJz8HF/4ohGCl5cJhJ0dHM69hXDTkGFu1CH7CBiXwKKLCcBIcCl0UoWHwlOVzOODwEXERCL3py0sOWZyS28f0pC+iNKOU2+sPj8TwcoC63USujG04s/gwJ2smCMfRyfPiDV7yoLyF9oEXrxHS9QsNhmWVC6aG2Vtiygnqy6+p26eV8l/KiGJPOfJzen0DlKMCJ3KiJ163Ek5EpENTKeNk9yBGcGc5jtN9cmyvoP3l9uZ6+cNXXy8X17fLRZS3OT2BsGVxwnQi2q605UH54budvYPy28z1CJ9hgeC+cpP2WsgBV41kw5coTWSBEdcqTkkVmHZDUORpbsIvcTTigYweSJoOZ+Z19yZKexrJIsfBJ7mET9LRf3lelFOsceTyNnkUHUcnvyub4U9wjpwPTchtJ9GmTFEwHQdsTLYVzKDgedBic1c01oHBd1ZUcjbwA5pZWUlWyQ4DbejvPh0ZuEpBkc/nyRvDHrqZbwknjcCFnz/cciTu2oESPe9K3yCg85wiO3t5pi/O9IkWGRISpRDptaktWDic3dE9vATvKbpypC14D23hwGd13r2/iI5hiGYhQZrX82PS+yxXf8RB9XH3LcOzqdNXGYQeOAk1LoFJdLDKLDgnX7uRwXXeTiNXOfd3DuIg7hVOPMjR4HgGu01/HH368mj49WT/cDnLvdWinRKSOjt8lnpJm+FCQ57fn79dfjg/7z5vvoIQdFb20ENEToeCzjA/CK3oyn5sHD9zzoLTFDpfLYgD9dvvvk6HtUK33F7cNBL24vAkDnR0seHi8KpOWr+4EHkJVgpTIGr7y8bRH92cNb/SxB7baTf54fDqyIBTdDmcHXjH2HLs1tEmooPDGf7q9dDL827zkGd0Ap2p03MUBzcUW27j5ImQk0K8e3xy1u1Vjk8tVNlZ/ujVy+VFnGP50egouvIsjhpnjLNrKJrpiWlLu6LbQzNOZh2xXEFUZyM4qU3Nc7juWcSPTWA7p02jN9A+WdPmcajU75QWrA56WP0Q6Dn51xEkF9pfOXUNr7WjNpjuM3LcelNm+S0n+dThbTr/kk6H9c3bN+l035S+lENTgKn1Tjn0qjm2+E5k63lkEHt3VCGdGlbYMPEMG0YO1Jdnjb6nPDDBVgAqLpTrWdue94IhroIOruB0kEtBllMjYoUFnhSDiZL+5MXBk4IYPI2UQbTEsSIA4rxT2SBn9YYHiT9NW0QBRi055HEq48c8Gsr5IPCjOP1h1Pawkkbaz0fKQlQlWtXj0y+edaWZujq5eQjY6ArlEeZa6y7MKVuPw+91iJPwYoYikOHnhO1GwcVJ8L4T803ADyXV271/onwp3csoVYxjPsnL07OO1z9EIZvj4Jt5jDkBYXtMMvb1/VGcw9B65imgPVBzwczJ4JCNgQhDcvJSFmUiTYe4ohTUaRNFSqJzIFJ+V9okzXGUip6nPaUsKAjS8j7MULynbL28tN3QhIhV933JO04ffHYeEoWbMhsVYKDyTI+BsjP8ZEizeEs+TGZOjLZydEQpzLUozqKl9qIYXkRB/OxnXzYqd2xojkCihzpy1pFJOS03sMNtl0cfCAPPsIfIjEhZbtoWAKKPIT5lKWMmb6YZfY//8ASnaiYDW3HICbMI4+bydvnh2++X+5v75TJ0UYa6n4WPGIHH9Gi7Mg6O4yAle+oSKYLQ8OhGqB3YP//Kwxx5uAQDnJHBMbYjGzO/MHIW6ok4caoZT/g0r4Dzz4lpVCdwGxplEOvUkp/QqwY4fMGwvT4+W86Cl73g9CAOwYs4AC9PYyTDv2/ev19+9923y9cxZG9FE8LfvsMq8ofHGvkEPCLkNFkWb/RxaM/BqtFP2erVIw73FF68ZEhX4v1+lD08vOGdidAow29ynmvw1sUV4R9t7+rHYMW8y354HR/H0Qlgld+gqfKKJ9FyJuhyMOLs5z24zb0SpRiSJF3gU7bOZB2r1G0YJy9yinCkxqRr5yu4HzanKMfg+tA1+ClLW3acxMAdx5h1o8ngmDqmjK0qA785TCdpq0UJOhUizRGY5SoG5i7pRD+UB9fyGXKceYZx8iMb/Rh6YN+NA12dkLZPjzzkCGxkXDSDMX0R2eH4iII18lfc063jBKcBhW+/na82N/I928r4aQ8psuzeMKTPTynjMRl/SKfk3dX9ckF+Ypx813X96D660QM4mIwPc7AV04kisx0aKi59pDq8GFyMcxw6Jg0nU0QP35rsflw9JUpvykQ6E7m3YMDnvg7S8WIIb1LXu6ur5avvv1/enV90OxD6xvw4NT1+EvkOLG14nMp0cjsEWlhjA8Ljhg0xx+w/uB19fRMnCe9Er4E7PNQvI5DXtJchvzdCIHL1IfKRPIaju1UGfoz8HNARaesnQ/spB7/hxQ9BAEdMFI9cte2YOHRGU4gXWSZuyV3yfQr/4j+lGNKmo9rpDN11HOHX1iCcJXxLv+icoqGO227wZqqHqRun+CQnndjVgGEiQ9inPmofeAxdi7Qdh74HOfejl+mb7mnH1oVP1TsnHTy+wOi4yEzua2fBBcPoje5gCd+3A5o64RSdqpc3eRxk0T2ZRhdDwlBRm5104P7pdc3nsurZlJIzdosOoEeSzsE2+Lzh3/zutx2q1oEU6fWlFR3NmSebMoJDutleavwHi17mU2NPlbHXZ2cdPcAPOj/2NlS2vFNTgAFQT7jhe6RcoJae1Fdw1CTkZUbRRMO0gTPaDYrDMmG1wu+59FunLw8CN6dlPPE2OpWsThDEPKaw9R6hpCGUP/0tvfyetYwcfq/IrRDnmPRDGIRzrIh3NmSXd8qTz4HISVTBo1haRpTbCiMkEMAehSF15ncNek7pRBnWiBjlMLClnmAPoqWFSExJqZof0VWTeYhZ7KUjn1AwxXN+dR14Isgh2quXLwKz8X9zKtLzvL2uk8NoE1CK8+byJkwcByo9w9uUzenzsVVpYroj9FakcUBDhzD22huiqBupIbn7cUbSO3p5cloc6eHCKwcRMzzcUjJpTwPv8BMGCszOjuGnbCwF/1Hly/MYEHPDqrAjkCaqwrMJonU6kj/Fpo44MXG2CJnTHybsUFQKc3//cB3n67aK1uRR8zS++PKLOGEv6lwcRyGcxAmLVmz96qAUzbcw9NK5aVHuR8GvYZ0PaBqamD8DZsLbCEwcZSutRB24BSbN61lUM4SmHO3bu8AS446WgTjvh1/LB7k3rHD+5m3n6ZSP024Rp+fPokjRjRK/vY8zHcf6AX9sBdYowLCY9jO46uE8lY82AqpHG27NL3KUBsBVlTF+E10MXUOHoDWvKMHwcprkMyEHIgPhBx/QvYmRfAocH8J/dv3Hg1UuKctE/MM4BoZyXhwexqjtLTup1nfhzCd6YS5LjNp28HYeenx98W75Kr1E+1C9ffu+PX2+SSe7o2PqgzvONnhHdjhjZDJ8g/eI1ebUGYiuKU266rXKLIZWHmWEZzshtfcxvEnnaDQ5tGCM0EH5eA/vRMGkQA5a0jVtfua5UwRAJMzLLqIJjODIy6ZjxEQ5O9yQFyFDD3V07mg/cB4ZS/2lHeWcXOa9cDTs50UPGF7s3I/g1XA5R6xzc0ITS+HXaD42MwnaFiF1nCN7OhiGM+8j11fRC+NcmihOp6k7xpTOCeJ995Ax/fb776Ibpsd+l2dcJPddHZh8jLy9415Y0Riac8LUNwuVxniBi6PJqfNd1Z3wla92iDiLCJszqG66sLo0+KIXwKDNNjn+ww/vlv/xr/56+ddffbc8BB9paGlkwjKjKx+9CZ/Vz+GxDu3mjw62HQ1+5lJog9W+/U5u+EtXEbP0c2ThB/LRbTNy3/lEKZtDYD7k61evot5E1ayk/LRcpAN8pfOak57TXl+UQGd/dJroZo1c0lMNXcQE74FHGgsDajtygL1qQj7p0/78V3xzkOskBR8KapsYeszIiQvOTE/YzTudTFYUPehgZzivdaupX3jApxWnVIi/4Ybjr81Jh14c3eGN1JdneVjZAidVX7uZ9Gu0qPwd+rBF5slhfjA3kpzy8bKy8WnnUKbW43TKgIAHur0F5y261Yr+Fy/OYufs12Z17ETE8Iy5ZvZXFJkTcMD/a9ROtHFWUsbJgeHA0I4a/G54JXf5+/GYqFDwG56DB/p34Jv2aJv8jjVfaSVdHtTeNEFypDHoS3c5pEFHtunt+/Pl4uqycgeuBmhy1alSniNon3aQIX9psxEWe3h2f8e8w3+20DDM21XWpbHMLWIO5RWuPMxtW5xnyseL6mvnK/CxTWw8J9tBRvCh980cOLbOXo0TphYvGjIt93FmIIkATqOl49SohEKCdKfKCOmaxiGNe0zjkN7h2bRBHT85wDP/9X9AK7tRDkRLsa1vk2+MRJqfFilrdegof8wP9n7tvc6l/HkGZ8lTwdGGwKxXTCnoVaiHMqXsGtpMmk4gh7XAI5w5n2/Z7TAgGDHq0XGYvbUTVzi8rzE3VNd5S1Ee8ymeiSLolXfuTZi/vYY4JscHL2LoEW16mpgcTJRCJ2gn3+6L9Ip/9jo9yePAZ38kPT6GKTQKfkWUcrNs7QbuwMpxAXpX7IXmu2EqvMCZwTC+FWgeElg7/6x4iqAEJk4YnBmeUg58GdqBVxTQXmkpNLTtt+6S1qeVHkSb7LnFuYqQ7x/tL7/+4z+KgTiOgdlpj9M+TOYlHcRovPTR67S1m4TGmRDNy49cGYAxfvCNb33s2DCLYRnDPHhzmD3P8EQw1/kbgWd4IeniVJl3Nu9zQApcuSY93uqwURxJ89nQ6j4O2NVlHJZu+2BoObzCyqcEkR/lUiKUvPlJ3lDUYKXQaoBbNucJ3sZ4OmdOZO7xbT8eHEcwuNIDLt4Di+9/Pk+hu+pJSWGR0sDcOBu17gSWw/CpydrbAfAgPGnCsWHJly+/WE5fvFqe7T1fvr98v3xz/mZ5Eyfs/P3V8v795XJ5c7/cpJ1oa27Q40fDVZGz0LIrncgdPOV/hgluwdqePl7KPaimLcEpXsoz+KnJwSdoV10BLyk3uJpIIt8sbWXk4D3KOVRKWeGqGBTDKWsnCS10Vjih7WQlfekMpynXe5Coo9FHuMpZpzxHHaetOMuBmTwYPhQhOOJUBQZOjMgB2LuARGcmx24cAytn6RWy3uh3avrQ9o2D1E7efuQ26To3LwbMJqM+y8LRgMeuNGVI0/bO0eFEpX3mJf3w7u1yHQf//Opm+fqH7wx6xSGm2FN2yrBJbb+4kHoYSZ0K5TD+dXiTjsEno9Vptx+W40D589dfdKj0RBQvdRr+50w2QkUHBp46o2QjZV1HLv7bv/w3y//zn/73i4+AfQo/RQ2lEbaQYdRhOJ2dOJh4opG4cnvVRRyY4D/P0B385O7jp3SMQl90hTf0gZ92UjglScdBZlS7D5P3oUdXsqVd3ltoMLp/HL7KKnzgLXwTHQAKPCjq71dAqTzSlxxqEigtAIhuHXvPyGfK7LYtdH7uO1pQWxH8JC24GVQ8LdrZoTLlaFPgw2/aA5cYU53ogM/yL3IVPUInpwzRJfqlbUuaTsyPfODlOiTJW32ywS3HpZHLvG+AILjI4+o8Rzt0KauTzOEm7Wn5cEOPaxseCiDopT0idBYJKGs7NGXjzPfjWOEFBz6xgbE5iqJBM4XksB0V+ThkL07P2umge612xo8ibaJpM3yu/fiT7hg5FhUsLgNjOwSBD12apvj78fBbut7nrF1PGcpBb/ayDk3piYrYIjY3OKTLRJ/gBwLWaU2ld+gVoqd8lJUrOMo7n6fTPmnwGZexOAreyD29JN3UPvymcmlW+J3A1HlyrDy8dhh6nz/81zmxKVMabWr6l18cPa09Hc5Bl9S24QqfxKPUMBFGGeZxAERBZSbIySmN5561MZv7NY16NGQU+OQlhFXCOVZnzrs2NG1e8xYhuc47DJ13LDO0pl5HBVdPJGkpr6krTBWGaUXqkjRXxoEw15imDoKrqSk+5UUZ57dyRT2U8RgEUuxnZ2ftTcojCjCTfAd2+Rj/zkHS4wyYhOEoDO0Auy/gpwVp2+5yHS9+z27nz+LYRUiiHss4ynCmisIajbl8otRjhH13Umfg4NjkTXuaxRm7uw0A6VHHAdHOCj6l17ICX3AkGvF5iIjwi4Slp4lhOVDjNAQytAic5jPp1VKcpWPKw0iNouS9P8CVTwieEuKEXb4775CHIUBzyl68fLH8w3/478f4Hca4xAkLHu2wbQ7Kfpyw1y9fNZpHdlZFyIDBr0nHenuiZrfBlV4xpHJUu89MBFyPmIHnVLS9ycvx6cRyghi6PInmrbyF5kBPfgsURCYbUQu9OgH2Ng70Te4f4WwiP1ZZfeBoJhtDaoinvdSgivNUuucdZY694MXfKGlgbYQ5eOOEaBvFabgA7+Db8ncY0BCE4Q9GW0+Vo0nhvjg7WX7x8y+rND7c3yx7aXtMWOcU6Z3qxW3HwXt19mp5dfoqeH+53H64Xc6vz5fLpDdMdpl2Xd/fLTcx6iY136a95mhQbGBD23a6NDQHnJKxOvL53bl+gVnbRy+AOek8lyL8syqtfoopfKPMytGTVWHybi/2hOtQWts25a84aOQoOCJvVaI5x+j6I8u75TV/+NxneWqcXXNqiwntHDhc3Q9SBzfk0PQBeMLLZBlcHACdS4SjAxkjsiwCPPxNPceIhQb3NgNOM/EQmnDkTPSOSS7v2ZX+KPmPDtO7jqxaiW3OqN72SbcrOYxh31pu4+h/e3G5vL24Wr7+9tvwN0jhZnhjBt7gO/hPK8hSiq8KAy8d1s1p0Qd+7x6WXxyeLF+E5sf7R90hXyTMsJ8efb8HSmemFviNaEc2U9bx8fJv37xd/q//r//P8uYu5fgOazo6bXnSwaXhNToAo+JZuFk/cC3CwmkgCODjWFWP5H+4tAeiOjt6kd/SkEJyQ65D8MpNowg58ZYDZ8G6K0dUGnzpbefURSh1DpU7zn74r/ClTjClnM49TIUWw4SDgiulTdsMp+EXCyO0AY/zcWYOVNr1fLf8BweGaNsJiWPlWqOOt1K/NIwGujSilbIA2c2bI5+G1znyhqfaIvxZ3jIMnmOTF+yrruiUi7RxHcVx4ovqvhyG2VQF0ylynHK/Aqd8cGo0xWt1k7d2elIjGM3DM0d5+D8F5vSOTgWD8tRJPs1JVDq5NCzfLy0kXxqR+6QNngwpG8ngqO6m49f5VcoOOOozbaDR8sgFm4yeOkT0KDu+ymFlX1tyT56LDfyUuvCGwwAD+eu7HHDX6FP+8BW4a8Tlw7siY3gCs+dAc50GCCRv+ARcbDh+LW8lPwcaBHAngjkdJKgd+OgqR+Huu/BFqh27PTYcLA305LnONTjGYeQDhWJgyLn16suTro7ETEJ5mAVSEHDtUdYoBhAVUhBOCFujYuszB6TW4OR5e5h1JH58XySleeqURr1tbH73fRCxYlgdCOn3SpwyfYBbyyVYjAAY8zpvOBKb9IFZGRpsx2cbtGpXYUh6Bk8ZypW+yE95ohgSYkLPzUPh+es9gPno6ChlDm5EohgC87IYCkbrwGavSX8f48apefnyLI7GWZhva3n//n0clDhe+ycxSiG8TxYpKkw60ZHAkd9oLCSMYJ3DEOJjEkrB/lPM2b4Jmq9eRtmnB5/67q5ibN+fF35NYOzb/l5TTwpmwFQn+uWzQJwUE2MJSwU5rKyXhoGxdns1wa9yKCz4r6HOFWzhkjBxFHwFKvyQdxfv3vWjyYbwzPnhtP57//4/iBNxuny4M3/srh/mPjIXJA7YfhQ/ZeEMCuMYWQVkHgjjEwfJEvngA0OjBxpgCsIMdsqJ0NvcFi1AzgmDK8Oie7l+iJGyakyb8BuDQBneXF/XwYMHO9D79uDt5U2YxPDAQaqxEe+nmbwbRMCQiceYrgIYSDxrtNUVPwVXeCuYL5xzSEM/5L88wheYuxv7xRlH92C6f3hSD/Pg+KARJYrExO0/+/Wv6oSdv3sbA3C3nOa9oVMRIXMd1KhHeBR8vjgIbk9O07a75fbxZvkY/r9LG+/SrjqnjHdgwbdAgtf2rvO7cp+zQ9JkLH/gp3g4T4zfKi/oIn+dNTxTvGhi/vs0xrNRDkpoK/RLHXr0aFDlRcZ5BJRSZIoheJ4OCUVvBZMTLtV9c20Vmx57eGU/hq3899QoE+eL/LVzlmONRJsH1x3bAxe+kQ7qlelgUGuk4hCUnoGHwqUjymdR3kqs/spvX2gwJ0wEknthRe8aZSJDOgCiaMfpcPhEkPQiUuDa17bQ1Xyx28jJb9/8sLw5f5+6UnR4TxUMGQQ2olMYgrd0DuocwGlOu/sHyqkv7UK3w+Dp54Hl5XHgCe4MI5v/4170vttd5B7NivtnyZ88j8H9X3z9zfLf/E9/sVw8hObRE3hI/WhaGFJ386VesIvA28iz+AzfPkYHcnKr7zd0RG/tMdeKPREpwe/tgARmXKVsuGc9u1FrWieyXtpoW3ClELTssGrKaKcqcLcjmfLLq3kuolOjmzLZH4ypvW4r2+F5FYi0qrfDdznwMod/dAp46LnH1Bfei8Nh6gMnUyReOaJY8IJ3DT9b7dpVdeH1PFrugZ4rNkxRkS9bQaxTENIGcpP6jRhUV6TWRsLUX7iD57SP/iq+YhdWhxcPws+6WMdwm8PMPx8RRzedRQsM6uwFALIisKLzI4LLLtFVOib01UTPooNCd4u36ASyVmci6el/su6EJ7CDBb8fdL9Nw5XmFce50uCU3dW90WscLu1q1C1wkS021UpW8u03eyTCRi74E4ZE8QtHcL5DiWfQO9DijdCiESd4SAvAAmdlmdwW/mJ17g1h2xTZYjR8ZwjXitV2ukvn4DV4oGfZH/U58KU70w2eBV40YWPA4Wi9TYEnw8/BMZ7UHunATE7oT/oWvTjkH6KPz9+/Xd50pbSOfvD56vVpI2GY8TEMMwhGnjlUoPGYswCGMJgH044ipjzKYfkHKA7Y9HgCXvOsQgF36uhLTkz+yZEHTTPpSFYfVtkhjORgUhZHREYwlxGTXq8IvATDO3mk5VTKR+B29raiMA/LcP3uW+qoeg1QlKjD84l69XEJ87xbPwT2CODUaRuJMFJ6AeY1Pd4T3J04Frd1Tii70xdnxUEngj7fWr549apDR1eXl8vF++sovyjj3eMIbHAVg2OITRmr44AWNVBpCwcQnAQiVjFpnjd6ZHeLcPlylF42uChmEx5tx0CJcSYhBeyWzTZCkL8qgcA27Rl2xcyQzDFB5+d7lPUIm0nyM/8h0NAkOayE7ATpHHozjY5Ep5mvZCXPTXr4787fxjmaXdtFwv70T34dR/RFh2Lu4ogdMRYHJj4fVwDBCgbj+xTFXcqh8KhrQxybBPkbhq/RKqN47v+kC29R8hQ/5ULFUSh7ESC9eQq6c3XAGxxprzwN5YfghnM5gHc3thOhGGbbkPvA4SCsjHXQ2XKLj+Rrry2nYWg8jB5gbcQiShR6HS5w6n2Nf95TnPI8s1o2dG9rkt0csaPwKxmz8/hJnKjXL06rsC7Oz0Nvq2EPlk8PaUvgptSiZpbrCLnxpMPATxFfi3KlTkqXc2ErA4aL8Me0BiC8MpGjRolCk8PD4yjhwBan6UNwj3eep8MAyyamawklXc1anASG3FbphZcnyhr2DE60c+SR/JPdUqV4YLQpc3/wmR8pU69YZGocMPRutDBlnp9b8ccIpzMU/SHSTB9QfGTGAhhtURfD3TkkUbhk2Tn4R5tNJy1/2rYq+aFNOkb4IekYEu9FI0VKGBDfgeTYvPJdyMi0qQj76ZTdR96+e/su+Dd30hy54Dt4YfTv8swinwAX/KSzG168jmG9zPNGQ0OPg9S7K1pA1oMz7RIh7MrB4I0u7GpZ8KTMo8BgZWzhz/1hDN7LdP4ODLVGL3AENZhTxJjVSQyeU1Xat/Qj2deB79vLq+Wf/+W/Xr6/uAlOGXcObIwHWiJHDAv8wJ/INTlSTrfyQGeRrhCf4WQHOJHtkAyaZ0uI1G2+1zY9G9jBxQkJATFN0qdwtE4mk+y1nROJn8ioDlSdODAoN7Qnb3Qm+cU2NdiRkekgxKnKXzuHaBqHSmZ5sPx8BoejzTDDS+7T0YWYLk4BYGB51k6328hNOoXdrDl/hr3GqU8T4CowciS1O5Ul/ZSpLMY8aGn6OqqBgWMGb+xXV0SHDmrVFlFLabQBosAHHPqqOrjwDN1r5NHgGZlI2qRRF1nsHExtgeuUWzjywr0FWGlS7qczpeNjFS3e0CnkWPeLJux4+Sd8GfoqSz5t0x4T2+23yZE5THpY7kf6SxsjSbEdsSXsycgkZ100OnnyfnyDKb8Lr1I/h42ceWblKp3UaF4ySC8SxkY51uFZz2G8AM6/wN0n1euFF2LQLjjj/NAPvv2M7rX5SaMdctNZfuuQ051babtNkY98uzawwUU7S6mfjKP/T30kejc3YYnUHTqykYq+ToeffXz3/Q/LV3/4qvQv/U5OD+JTjbPkdEBM8NGjKjLvpRHOJygqHGdolJn34/EBCqNYmRPDSnByUJIU06xyCTL6fOocJmXwfwyxQtz0cKZ8B5gcAG+PK8wuHyYt8+d9e2GyQdxP06aOg+Od5ThGi9GzT9RMFB7Hzpg22GYlHcabvJg9pRbpU7Y2by2nZydJcB+P2p4tojvG/+OQGXMPjkyMBkcZJnkZTnvaXJxfBxeiGzEaQv6BwYgHnCGu4ZMKXQ5M28/4BKdVpGELH0KtYkrbk6BGtVKxSe8PI0GvvJgJXiYiNPRC4pWmInOGsboaFp4CD2FnYGcSaTJEuaXYlmnzT7iq4CYfIX2MUKODYRq/OU9X7y/r7XPCbuMEWDL9y1/8cvnVL34RRU8RMDCpe5fBP0lZJk8Ojwnj622Nw/cpvbqJgs1eUeGNpKFICRPDVnwl79BGz1v0jVCEP9Juw5w46HPkJ46q9sjWCb/566RZfJcrJY71upN+YKjDkrKlKELgEwD5RxF6Sjl26Dv366Z8VRq9H7kqD0Ug3XMwOoRKgDl1YBPRirHBqxSXCc5WkVnSb9drG1wCugopYFgpV+Wo/NTCWH1MnltDPIxbaPoQXN0FbzYFpjTsNZXaOhQGu1bK6UjAd4ccA/ORITMfyz4+iQMO7hiLlIXmZOYm9AUj/tDTrnHfim4IXJGY8EPKSeH4UF9yVoTioWANDwY5VaJpS/GYa+keGsINfKtnoh3Jm+fwqX3rUDQnzPf+goY67W/evE3n5iJ0GxqtvWzKT5o6EnWG8QP+Jc/whr0jW5RqzjoDKV9b4JZsUD+GL+k+k3jNhzkILQwvnsYBOzraX3biuP5wcbX80//pXy2/+cPX/USZndPpE8BzaMCu/RYaKNtKTzxiQvBxYDqJE3wcvSCi0a9h0GnJjMfMbgonNnIlSi3qeRh4RQClZeTwCEcOnFbgNjIcY3Npj7LKVeitU3QT+by6Wi5uH+J4XS7fX10vb67S4cFFcIvf8ZKob3BTnt0YEuhpB5v7Xr4JXOl9NZKStqxRkvK+srQdXwV2p61znh2MY/QxOrOLCUKbEKgRHk4mPUoGOfNsTJ3ROg5TRxAXPOCh6KqqY/aIE0L24pQFhlXvrfrfPCeOBT3YttExwb9OtjaKBnOifHHEtR0s5ecPn9QxZ7hzKhuvKgvf4neHNHQSHpIGz81CIhw4DhaZEOGRwwk+ZUiDXykezk2jfPg+zz5yGJWf9ovc6/DRV0cHR80HP6J02q+sqJTAYlh+nLzqpuRtpC2yWAdXm6Aoz9QDZvwxdA7v6FETpVbMdgR2vJd89I55lV35570jlVooxBUyP7L0Dg7pJbZP/cM/4LZ/2ThVdDK96NzVUUj+6kltDVx4nxPmrB8QmHSQONdjqwZ2K7Qx2+h3U4CSsPpmdIoyC1fqHEdJs5IeT2pk8q1BDvXgLfzTEZi8EzFjj6zW1wnqqnblgBj5Qjewox1adGsYcpQyajeSVrn98kqc+afYJ1vOfPHlz8aGHBzu4JJW5tBASqzRAYWkYIqxAgpwz/PX3i9EBWFlxjCgN+ON23Auxi+NVqrhOzeXl9d9X6GBqByAm7rV9SMcZc4mSW2pV/rmzV+NQJDsj5CtBhhi5HeCFcwz0TeI27WybDNZvcm1gWNJIY8jaCi2IW+YdUSpKwOMykM8dVi6bh+cs/SGX78+izNmV2yreDDATupQPIINU8tDWQW7OTHYKLwSD+1zdQaQOjvwSqjBVHRoT975A1pYr4q974IjztswWOpIOY1iEHq0SaKAHqMZ4UWnpO0cIwKdZ+jHyM6QJ8EYAaIACN8o/u32akzKNLeNgHfye8sRaYiR+ZCe/dXl8hgc2FDQ5066h1jeq+PL118sZy9O6xh1yDBGamfvMLg8Tm/qqO0FT7Df9usR+V0HCB7y15anffhA/dcxJowbGPzWTjibiFfy5IGhAN/5xJ+Mq7I5b8MncMtYRqEkD96geSjBRhLdBy44hhtDTYQGlFbY2IKk8h54Pk9wDbxwP9GHvMt/eLQdg/Lt3Csdbi5uL1L/XVdyWQ1nn6Vu1MnYpm4T7bvsvflDL/mTlzKJaq1CNTqq7sPjo4UU7mjTzX2csMflPu0VpZUeDSmx28DXxQ8FPpeADQeGa/HfdtplKAj/zATe8FHSzqauMZJwHTx4LwN1Rm9wgjzfiZXs4oK8ITuGNUdP/FQ2N3ipTKVBuaGozYfzuRVOWBJFwabTAkB1RPnhf9Ew5ZmHdhlH4re//d1ycXlZ3OJdc+nIAwVrOb9IN55DU0vPKVE4RAVVB6w6zMrkvNco5PS78MSIU5pobGiRwTlOmUc2xT06CD4/Ln/x179d/r//7L9ffvP7P0QfkKdWUOecPlEWXNzGCQIL/bUbvBzFIL04PF7OQveX0ZPmcul0dWVW4KsTlDv8a24TuNAHf4hu6hR16xwOXJ518j/UBam///ab5S//5g/LN3EQrz4+Wy6s+r25XO4u3weH9TeWqzzr/kZ4PjRDf/TgaLinZ3RkyM5j+AbcjCemozfIWXVVaOKAfx1KBxyjd41+YEquLkZyPEVPPA+u8X31tjPwt9782UoFTzrJP4GBS8YUzzjUPw52KGl41cO8bEc1J2aBh27Ym9/0AnjYJWWgi0n35oqKqoiuh0pNwwLQkYz1yLwixhbW9qVO/ISmnK06pEnjPXkpfyVv/lt8l5eNUo7hsTYmztV6rPpAvbdxlKtrwi8q1bmd2nOkXrpBHToVeBGMttToUGHyi7zjd785fOghkqsGHad2xpPO6ADbqE3kxHNy0PbEAaZTP8+thX/MEP4QUJn5zVvLbXhyOmX0T9rsmh/KVC+HV1TMlxJSZfFu5SH5GtgfO5XGvMXddPg6wrSJBIpWQR8HrPMoU7fIX+eepjD6ZeUPCwjIvg74ZfRAaZf3AivKAjMZ5pzpRJ2enuZMJzPtQ7VGGfFR2mBIFj+TdbxDV5nOonMCHnRadRc6aBj9675BqOBFB/s+beOfS9KV9fkjP3Wkk78b7n75ZXAcvB0d76VNFGnIlEpGESHCGGUVluhRXI4OWcE6gIJsYElbpykPq4iLvNm3xAHpegkEVnmiGoitHvU5ZPdbOS2LYPUNwR44HPJNuWmuZ/4lvXund4SrjlruJ3qHKDPMCFZM56jAbJQPAYEkAo1YesE15BIGLjcUEAfsJI7DxfVFe8FnpwfL3sGz9C7fx+nQw3oeIw8XJjAaYw+jhBrbu5S4HZoZUIoVFFHEgY9TFb4vM7SuAFwPue2bNha7uW+78qcnojdQxZnnnQOQvKVdnnFeGq0KQ2A0Ro1z0MhH8AMP6pCeApreJ+U6OJxyODLhiShgjCuKkJ9NZz6EK6dO+crkFHnWVZKBgWAzrMK4BEkPSDu6N1b4yf5oFLatGrSljsVG6BnFUe5R/ClbzxWXEsLWGfg4Xt3EUHuTrmnKk1H4TQPDuY/Cx/xFZI5knXYQljgeBLn34W0Gh1LVO7b3mt8dGtsYdlHeNRKFvyh6PbKpKXAGDoLrO23RedOW0EyN+G3mvODjmQj69vp9lPRDIyIHwRWF2cmwKeMweN8LnvaDr1iy0gzwrS/V9Tuoyk55jY7EIcC7wWadNYbNikaOV7fjCE4MjdXRSKdAxM2GkOYMUUCGYnUGKPPzODdWCQbQ5VnoZh7KVRSjISpSoUf4GZEoU9yQJ47pxllsOxk8BpBiHlmHH/LVMpIX3HTEyF1gD1rtiA5+W7x89CmY/MMf5lQyVGG0RibsEXRxERwGl/LTDxxg18o6hzD3ZITR5CyiJ/goZ/VqxLPgAu/4jc/JAEcbHauIOTyhh2gT3aYDZmUv+P7yN3+9/NP/+V8tv/nq6240yiAHgrT5sXWYgA624dnZUkbE5zhwnDIySSMSdhJj1O/9BYYO85CF5KEvSL2tFDhcZMoKNwZMVMLndQwpGR042EvnIPh+uL9ZvuKE/e6r5V9/9e3y+7eXy1WUTMsMXHanDwFyDV5SbuvJuw5FRkega0xQcVYD2/vwMieMngpBGsVNMdpFd6JndVTKGQc7uXJNhuJ2K3APLZI9uvUZnkhRDHYaWUe/K59zRTe6zvzR1NRyMbpJ9JXD1jt5dS7uP0zHyj094ZNN5M8BXu9G39NvoQVbEPjpqH6ZgkMVuegcY7hI3dIpwimiO2XQp5IH9sgmVDhtP7TqHv/LUxkPrpVND2gCZ5XMGtrUzvzX1JHQwiLjyIXHyZc/+rkR5zziXNF7dLfoNj4vD4QXZbbFhM4Bm2jlrzrpFPxLtuki1dpXrdH08Ln66JTiIicnjNNIpxcXkadGzZKG7NgCpXBEX2gX3pGPjuQIsT3a1qh96jIS0o6bv/y2zQp44AtvNVJmf04dCLydsqVTt22GBHHQ32/A8wer+6O3tdkfuqij2z8Fltvb2XqJXufQeZ8i2xbwm8s5ON+kif4wdI7PdZJsm8Lmmc8s4sx5g+PKQmCpH5KrEzz5F5yDMTYqPzrKkXt8wo/wm4yUR+AxbRyaJd/x8WFwS0GKBqVR4QkKqAKXK2TkdSo3+TQVBMkiIwUgIE9ol+BQwhAn0jGKUKUOZUHgj0o4gp1GIJ5IURkbwElnvL3h3jDM6nCt53p4TtDVwXkI6K2zgpp/BGgmHkJQFESIAeEEqZGtnJQNAZB26ofGHC1ihE2o2VUazArVGIoiuImSg/3Dw9SzjdA2KA3eHjmiURTPzMmgLOAnt1Eqe7uMZIxDjAqDwvEozMELAcHkkPh5OCUEZ7RFo4KelDtRJHjvXJHtCFZxPI5nQ/ram2elSdKk1AqFdAS5m8RG8w39RtgZBlzEkOnhparUn/do1BL0zPU2hpZWFI6yHqaitD13NKwbGKZdYda0Bc7MVfFMT5iJUt9s24BvgrMIAhrAM0pob2levFD+ih34/VXB5z0lrv721sK/2oI/4IABKVzBRZk/+Yd3zNd56hw9UaI8htHQEWySD6/a0oNC8BkWdY1jOQoQ/giSzOrmeHboLSUwvPZG05vyvcBGlZLWt0N9doWT160ftOf2frm/vk4bJ3pGOZq4yhjjAz04jrrhSSil/IKsGgzKC8908nUcRgoPb+6HBuYXiZg8MazB7U7qZADMLTp4np7pXRyEOBj7x+kcBF6OsuEZ8/TevHu3/Oa3v+28kL20YzdKazsG//bxYXkIHtt7Cz46xIFWOTnHaAMD2r8d3PfdILf82WHv/IALMoUf0aXOfe7RtPNI0q7LOMffGmaMk3V3u3Ecg3dzDWvQAst2pz1wkin1OE7wHyTBa6psmUQK3cYQewa+mdcxTn/ymnibNmkvnIO/EcaUVacw5TMwhoZPwxOmWtiNfD+9+rdxVv/nf/tXy7/8t79ZfvvNt8tFnIYgvDxHfsp/KQc/6zj5zXlS5kGMuA0ijzlTwcdhyhU56MelA89MWKZ7ZmiU022n92Nzv4InE/3rtDFecJi8e3HO9uxtEpm4vr3pzvPfnL9fvnn7fvnuPI7Y3cflzfub5Sb8ahL5x9QbSasBw2ecwwAfOCc6DF9wSP7QDj3pZg595TmnbyfSE+0IhjZ0xxqx1XYMEqkLL4Y2+ckxIy9bSZuMLUMn0fA5O4ROnfeXm1WPyVOnjx4PL9tvrzoDb8fx9CF/80/l1fnyLllyT/YHdjeeKU9UyKIfetfcQ/NMw9WFZdo2fJwKmg/c8Iu3ytM5sDiex22+tsKJsfiEgzcjCuGvnNLTqvbFU5bn7fhyTNIW8tDIbw71onmjf1qb+lNccY5nvMMjOtj2q5uRhPBNeJhusx+jBVB4aOxJnKM8F9F+/MiOwM1jI1GNGMNtcOeayntlW8iG35wx8qEDUtwFpuM4DyL0FowkQ2Eju+YPk3COzeAindV0WNTdqSNomffoB4Vkkh0vPVK2+9HPYxdX/4Cz6FifOx3lD/Td4Bq83mn3U2iISpxjK4t1MB2cIX6OdI/BkYjrdWzA1c3N8sPbt/1ElrTahCc4uHvBqX3DXrx4sbx69aqO2Uk6rycnJzM9J8C3kx6wijdYgmetjQ7yW9tXG4mutbXSBf6to6OZE1bmyp/GUADaKUGZOQUK61cQItyTZiJjPsOhcM8YG8iFLOkgyTsnJUlwNBycDFnvPyP2WSfWCt39yJAhbBivCM4BTgdBpQgxD4HpbsmYIX/+yac+BxisLsEI064wWhrPieDQ2BuIg1IkJW34IIIT4xlC8KCdVYAUcdpsLohomQ+/UgoQj+kaFUm5Qqad1B3iPYSI2theSeCxnN2wQVAaOGJMn5n0j+lmqARO4H11DG9tO8GIYjQvVOZfaMnYk9N+MzD5wZtUnQdC8Bmq2TZAXUOHCkocAwpW2+u1Bz7HFK3ynGiYtmozgAwrFm+pCxiUByWaSioEnqmrw5ZJUyObttShq2D5PY6vjXD1PNBFNGx6KiKQYI5CVSeFFiBSbI1kl+AT7zwonyJS/nUFTSqvgQ+/mSwMeEJrhZPhNXB8SC+5Tlraq4xp96eG0rUZfGiCBtKUn6sY4wQH5mC6bSe8ozgokcCXsz199BmRKx+iI8XFWcF7jJnvUyZryk4bwJxrHY4oCZM1KbvtvWd13p65TxtngmuManhndyeOcHi4spL32t0VkYEZP1fW0whDWi8tdgi8iPo8ToO2MzAiO3kRXjxcntIR2D+MIo4jMcSP/EgfR+TNxfvlD998XVoYHrAD/1NgeAh+GaPt1hv+Cq/p4KD9bRTdDDXHoQko6ZdUTvRY4QxdpEPvYLz4CybKQ+QH3rRZT96cy9/89g/Lv/zLf8PdznvDLXFs4wRNtDOdof3nHcqjEPWeOa7jzKECGqMlGQl8oSEtr35RqkaiyaukoR064F0RBD10ZXB2wYSX9FidX5y9WM6CL4p3Lz1jeOOEff39m+Uv47T+RRyx7+PAdsgJL6V8vGlvILzNMDHaPs4M1ka4QiefTeGIHQXP02m8r2JH+244rE0InH+2W3m1f7x8cXi8vNg/mghoYDMp3UIEw1V249F755TqNKCNhQC+J3lx/bi8u/6w/P7tm+VvfvhhuQlc9FT1S64d6QiP0KscgFl9Pvw/EeKZx0MH4Bkd6g4TJZ+2wom2Vl9AQNqjLb572Qh9UD4dwiQNfOgkfWWqnONMtiSge1db432lTNnwQB4DG92Mjzp1IfQV2SbL0gWUlj+6Gbg/qS8dK3Le5+DO87WjrW06ME0PqlylJdcTNaSz6Jbo0Pwh9fph6aAoOAL3jAA5tIE+ekgnTLsxBt0yd9Fh4TU8XNjAtIFHUs/IsnoqiynTIpoXp8fLl198Gf4/rU4P8cawJ73RmuqG4EPbbMRNdi5vfbCcc81uxaGP3bQYiHMvagaPZIEzfni032E+ixiUriONF5XJ5ujAtePU9sBadFDKYVcc8EXdops0cMbWzAiIEqu1qg80dG1reS20xHv4RdopA+3YjaTN/Xo6prMwv9XRRIEz/+dZ6iq/gI0TC89DdxBIU72UG7CIrlmEYcHTzeV1OupXy41nKbe2AD1SxsqXhlc5YwfBl0g0GhkO9uUQndtOSUp6oAKLjqtcOCIX6LB1dLgffQoILD4MszI9hHhHUeRFmRcipJkGccqMSU/0QYUMmQYnScOIhg8wLIJadWVORFgtZY3jRiHx6hlMaYvYUiSXKEZpPNP4FdFT/xBX5MPwDXg8qKAHpsIXmPzWeopFHnkZkOnFT8iUo9nWJz/Fp/0ifuZ43YYgdSCDvJkcOmFTs48J22rQa1yKaOUwQMFNbi/S67S1w1F6a/Z5Oj46TRlC5iHk7kmckqMau49Rlq7qwkjCqnbsdzX8Yv5Ro2VQM1qmOGLgxqHKfd4Jq9oFenCFoOOkdCVk2uCZNjvASnkqyPOmz6k8TjEiVngMZaUNDDC8SMgJLAw94DftSfmEWe9BvZ0fxIiknH7RfuM8+A0+DNlIZgRFbzpZcuo5Gt9PO9I2SqFDTarJf/iGcIOB0qzzlnK1j3DBj9fgnb1xtN/+Yr4RKQROCQ8/zZwSipexigyoR7vTOgq+uE66OhIVXIpd9C18xUitzU9KdLB3EBySm5UfG4VNGXiqX0OAubRPFLM9x7R9Nwb99c+/XE5ObW1in7W3EB34Z9hNNOyLV8cdGqM20qK2ncMLCIswbC5s+O9np6fLy8jZodVxwX80Zg1V93MK4nbjrHTy/UH4Lg5Ht3pIXXqCvilpYullcGUSd+cghR8/BiX6492sNnU2csqxynkVh+3SyuDAZFjzIDJfpZiTskYveKXoKG2h+W6EnMNckNVYlu4pw6dWfO/u3/z13yy//+7b0IViDjqSz4o/zhJa2YOrWzEEz1V8wQ0jMbwL9TOEvI1Iqdd2A6LQqMpgakN5ufqMDKfM4ILOgK/jk+AwOovBOzxML/jlq+XLl6f9VJFhSHrAZ1K+e/Nm+d033y6/+d3vl7/5+uvl4uoq9Ak/6xSlbuXiI/qBjhHpZ+AZXvLSofhcT49PQ984g7AQfkF3fCQaVh7fPLcR8lkcmj86frX84mSGSnYaMcN407ni3HEUld/ISfjM4gkRbMCIOP114P5Xv//Dchn4HoLjm+vQkPOI31P3zG8JiSMj8Dl8jPyc2eg7bQsdOh8r6fBQh96Ky40hzD8dX2zD6a8MVV5HcKTzMXNJ5QV3tM+GF6bj6KgBTTlOz3yUXp6WHzyWx3TAApPtB+yRRe6jKJMuEhdaVd43OlpGsPRd4GmnpvTYCt2sJk6dgat0SAadvdG5dMZEM8FHNjge4MCnbOju3nzFoDxXHaC+rfB8+CL56TqdM3SxdcrowfBceFm06PaqW+bWJtGT/WpI+FqnWGcRDtjVRrxi/PHpUeqEB86jj32L7B0dTWfhUGcw8svGWndwGxp3OBqtA7g5j7YyYUMD+HIU2RMEUYeIGrmyByWbRx52wmd4AR2jhMrj8Aj3cIVX4duojzZWeHPA79hu3cEklS64wEdFUdVwysm/0hIN6Lcc43z9yA/r1TPtwEd5Wz1zrhMEpurZpwZ2gAYWssxhssCGA2p1J78A/lfn1lcFBAFcn2GEnDZh1grl63CwB3j/LrwydeF/9gAfDl+JoqKbsyMq4RO4Ip90TB20tK+4ODzYSxunh4JBayAJb5CG8ShUig+SAKGSMk0K6RwfefOMR1elkxMRTKjFWBdhCgaWMtFIwmYjU8RpmiqIrTo7/UwQIHJoCDgIJKH1mzNIaJRf4d88p9z7bqMgwCFdw8k5lEnBq7NhxhAZIloWRmCMw4ScRYJV5y1tYlgp0Qpb6iGAZbIwop2kIWz3+V4NCwHHM+2RpfwPcaq6lUIsGCcVMfp5hBi/qJTlKUb42XYYfjcKXZM/Tfi0DmDqxlgUG5iK1+BthnPgBoOGTrl3JZi6YCP8GD9v0lY0QTdmG4MrXznqUCb6qCtF5L2SRzF2/hg8eqwyyift86yh+jyHd3yjbYY7B9ccI7wRhYHpY6wOTo6qSAgL5wzUwAIH2BUGPg7T+m24MjZHqUKZa+pvNFbaMLqbKvS8pmw/PN6nTg5OaJv30lMUHVLpPJg4C1cXgRnPEGLCadImRz70DBx4aQqctjKkASPvh898dkN760ylavBGWJrWUXyBLUedlOQbh26ulPWgMnwXGnXrE8by1RfLz//sz5Zf56QQvv79b5f33323bIXuj3dR3CZvR5H+4ktGmsEJ3gKnYTJDDvAKTd9/9317uz9/9WoJt3afKsNlhhAJ/l6UCr7uZzqOj5eTw/n4726cGfiywEHY/u3F+XJxaxuVMRYiZWTqJk4F48yxxpPlwbTOJ3oMs0orZM9Rr87APeHX6WCEn0vvmXvIIeewHcW5ae85J9oGQ530jsY3gefq9ibOQWBJTZ1kG7yJ9HbvqcikCJm6AkoOMh+5FInLlexyvA7CFwwLpYwPy2voq8L80iGrAxG+plM8PvXh4+Moa73ZHfNBDEcctxN1Zhgiji5af/vtt8tXcby++f775TLO13VgNv8TXXWcujeRujbw4BHRGlGe+9Qncgt2erF7YuX52rHgkGkH/WczWgav+eLwPg/MZ9t7yy/OXiwvDCOHj5+nU8gPSzWhjY6kFcfkzFwdHdLoqhjU5+Ef+uJNjNNX79JBTvmPn54tF7b/CEy3d+n4oW9gwLc6kO14pG5OrLlkXfARQ4TP2QJnpwlETnTGRtei5xjfbhfCmaYzwJf33pmfOHKBKp7gLXLNcVJ/3qU+zhFnm97vcJIl5dUL4cFkW1dU6xhZlfqMbOXPvEqjFYqGZzovj4rX2WInaYJX7crL0lTHWselKjSZtM2NFW1JGd5B0wkgcP7xNdquDkOIV7joIvWu9gyupo3jdDnl6VBk7umV68vYyjg85FudJsZv441cqRmyJ0+Ne/i/TlZ07P7z/ThiFjdtLzeRGTqCfmCfT9OxA5lo2V50An6AQ9F3dZxx4qIDOGKGhxtsiL4RAfZNT5sNk3HDvfQHp0wr0MOCjvJb/hMVX+0JPFvEJcDigJ8GRXJybOGkcxiDQ2nJo3088QLatHOUQ3vm/fgdyoHZuWf7N3iNAkQTcF6cm5sdm5my4ZpTeh3HVidD2QMHh/JgOTzeSRvjLIYGOgunhydtM9j2dg4CH+c9fJYOzERtwWcEL/Vrh2fRSXRe/ZPU5zme5bOQ/ZlbN52V8WPS1tTXwJZ8oExvNPmTQathFyLS+A5npLDyksQaSgA2DMfQFqkbJMlKyXQOU8rY2zMJfdNrSB6KgHJtTzZIUll7AxthNySlLKdnFVjgrPc5HQjY3m4glsL76VkNcWv4Ur/0s6pnDLvPfjTcHISYzO15Hc0U26HDEFM5Yzinvk7szrPVaYFU+R122CUMDeuK1qRtVkyOExIG/RjHIPUxfsyEzyPMTtQUVpgyhLbGF+kMAViZwxtD0DJphGBtMyD1dGxRQRC0Fu6r3PNOekZwg4bgPEXnh/yU0MwJG+Vfxwf20h444MDkcX+7MrTydcgM06N366hqGAWSMhguCskEfYJAgXeiJKMTXuHM28Ps7ItXy8nZWfA0q8y0mZCJjKAfPBLCznWC+7ShSj8wqsuGnPiNAHCCDYMOz2xolJSGXCZjm5804cm0F17spxVuWO6jnAgn7ao+/Gae2igNzq65hcoT2U1ZaF9MwcPQXHvhX7ldtJH6TeCHGx0G/I+n4ILDjA4gAi/HVnTG0nuGJknDN/vLz/707y8//9M/WQ6jDN++O48T9rvl483Vshua7cfbe7b1mF6vHpxVRHvpqFyFD9OpiQImTxzX27TtfZTP8VGUZhTfbpjoJA6OKOT/v6o7763jOs8APqIWkhIpiZJtJarrBGiBtCgQoEDa7/81+k+TpomtjSIpbiJFk31+z3tHdoe6mntnzpzz7svZ5sPJUenYbDly7EN/DEnKogVDdbAB6HMcwNHJcTemFeT8HLweJfslYybAmzgdJCrraONAHw6NM7ofA00EIRff1p45QXzlKdfI55ooWPTAENEVPXwCSg6xw2mB0dAnRyzrxE9DOVGbBAlkJxXlWb3qZG+2KhkbhMb4owhcV/rrSRgZHtsAj2pCzvNgysemzXybsQ0ckcU1glu9x1afWvVtq48UW7wj1Ypg0wZqt9gTbYfxdda5NnoSndBa2qiNDP3IiDcXnKQOxARfc6zoG+fuYG/W1Xn08sGO3pCtOlA9jTuhgV5P21rMa45C48YwY6M5C5ONfSzAoGsxfqNPcdy5kO8Ply+fzfO86p5yl3fXCcITUJ5/bq81WnT4NR90By/4BVBsFTvUeXmhVW1O4DYflw6jO9s4e4oVsNQ3QXbtRfUkfA/dbsPHqGS0L/xByzxL72rbgh/N7Dtt0ZIz1FuRurttSaSOjo/Nw0y20HMThA1v2IzpAW2QzpaQzTwZFztJTYjXpDd/XaiSsnyG+ZSeC1KpO8+AIfYH3H7jLfuL1xZi5VLO+S/l6zvyHf74UdsW2K3YtG0Tu2A+H9kg6wLKAFcZEjgRCSMgPhar4B2as91wMi+QHUmNpRMc+SzyaU7q6JMALEFPGmnQlzrQVk+yHjM73O8l8LINjh4vSYHMjh6a1C8AQR89bGSzAX1oj05wT5OhVWxG4GLb2VI9aQKdrZQTO4DL/C60CRSNH8rXwMoGk/GBjX0e2wpPslDaba7hgIMeaVh7eN8Oo+AUYlfe2DB2XLJ8fnaxfDg8XA4/vO9QYwOh1L2z82B5+fL58vLgZXgxITL/ba/E3eiV4Jx+mHe5E9iN9IlfOp83pevBwk/2LM1CrXxED3jgQUiVe2AHL71MGYXzqagq/3hnN3I7ylMo8jAACQsDCjShQ9ApMWSjmLgKNQFfFUwdDQoKgJ6ZcTYAB1QjxBBKuXZHpu7CBKBcXIms7SoIABEnH4FciZzvE0UW4t5z9F4OjG3gluuCPNkDhZ5gKoFLyo2B8EzgSTsiX8pnYrYhmBqHwiKHEEDOfLjOLcn9ZmllkLY3m7fG8FzGIBPEly8PWs41O5uD7EuCj6NP5xEOtJleowY5aWfrTjCrpfwO3ARMG2i4Hef5jdf6RJgfRGkJfx7weBwVk7XirzfDrvCfUyXDMr0PMjsKjd4CBmPyDVrzWHniz+8coxAz9OjwmiDCsi7vBQ+qr07CK4U4G8aDMdQro61mk2mgQdjz58tezspxkIYCDfXhBWMOBkYc/IL/WX2L7o5xiGm89ykcksOYcDvwiSxocwJM+ESBw0uJAEPQ74zWPYr/MDSM4UqbT+0oH/7Y3d/Ciiuv9onDsoHfyfFxaQlGcqL3oDKS+hv8ll+hcr6sGZLIg9QoT7qvLvViDjyUeXppHrQnyIIARvjb179d9g+eddj5zbs3ydjOFqHMg7svy8GewIkh31p2nzxue59lulHqTtIOTPSijiNGSDJRIxp6MSZ6s46Dm+x1NzxEnQATstLfXNu1tcFM7g6DGujgX4eIUrQvn4/xoRedgLzhP92id2hDFxk6vSzxLdUdMmN1H8cqWGXgwCl4E8zoNbWSuAlMdSv0Sb0NfnJPb4sMsklObkTTgkOCzpzPktGa34T69uezAaJ9r8gGB01PJTCzmju0J7fRJUYen9rTD57czalwsU8snOGwSdTMK0SvWIDA5MPwWpHoeb0PxS9Ol43Bi6H/6Oed1zPRr7Q7tjGNpbabOmnXJ6g4Cq/fvvvQ4Mb10rXwDf8kJvQKLt2BPvfZIouCau+0SdZCY5P8LaO/bY+NeUCzwMHQk93tU0nwIJ+cu94Vc2ZDK7YIiKlLD9f57fXy9uhwOf74abkKrfWmPHt+0B5Ty/9PBJ2RN4zBK3LfQL44ietCA/RPsIXm4EgzpUX5m/Lo341PA7uevfYmxSbchD/mp7GddBZ/HPSJDglES8zA+7XXnFyKPCNDvnO85iWac+u6YMkhIEs11emOHKQNvaBkyuup6BK+F648QsfVrwybZOGGoLM3VYn+ng4+zniGJ/eSyJFzvK7vCc6pJvWagxy6pBz7snUrIQoPyI4awBkaATKPpc3rPksuAkyaZWsiNRsZYesqnzmDCxw+le3AyP67Z1Nc+i/g0hB9Az/+mDv21Oro3NsPD5/umzJkOoky0dUA0iAuZSWAZN1vq6rNOROMNSAEZ3Bu4Jn22XR4tocv8gMvPKwula8TSMKB//KY+2wDukug1WM6Q0meD7vUmEDhHH3lVcpMYs7G0FtxjPujA2h3HTtzbSpM5Pvo6OPy97//fXn305vC2HggDbz69rvl+9evOyeUD/Vhg7xaT+J+FzvuvbyvXv1mef36HzrlQm+rXjArIdNse96+bA2P2PyB2iEJnIC4dijffXwvPoHz3pO9HdXkXz6BCBMRa0V4otURLIiU+ZvPqhy+t8xGSRC5hjfXwFNiB1l1T2A29eRKymg6/3ky5/YqVOioB5jwcNMNnfbVsQqas3o6n007jLm2UpdAo9833hoeAkeRP0Fi3GaitTrH6duvyvUay16nIKkzz2EyRdIuh8CZwsXERe+lNNR4k8zWuwy/SXQNIMutP0fhzPvx+pRO0DXBJsamChk6A1ZwhJFol4bTjv1gdhLE7S7Pnr5cdrf30sZODb95eBdX58HZUEYyuPuGSpMd6w0IjezXdXZhPzabWzJwumtHSWWFEwhNNs75oAuhqbPoEb4HbvuewYGyymZGJqZEeyJTaYO11C0oMPxHoWQsX3fTj8Lb50V7AgWAGExT125X8003fA1JKi+n/BeYLkMD+0JxLOVoyNbgIzDjAefCyXuA8y8+FeyRE/TaebKf4MCQt+7l7QmC7u4n63u6PHvxYvnN61eL7REMH3+++LR8QdfAeRWnfnz4fnnz5sfl8OSoymiPrMnAwSMP4gNl8cFau2Q2+DkLKhkgvW2Xn2+W0zMT2A076Ul50l7Zk4+H4bkdsk2s3g3cN8th2sQ3PXJ6IQwFcGKlNxybHERWcg9NBJbT9T26ioIMp96cFClvJViSKXIjWAjQpbGstIs6Qrw6cLgFJ3NNBF6Gy+iVTL3bXHiWrsVZwq1JSa53BWbw1MOhzVAgbY1xIyPmSzK8HF80os8xgPTH0QAoMiOYbSCTurvRYXRllY1UVVxIKP08v7hYLuyOn/b7jtbwh7kmns1o83FukBC82RHtohOY22sZOiKqujl8kMtt2Bq90pyB+uj/wyQdVpUWqTwP/1lJmOAz5bcFrQwd3pQmnO/IdjP8yPk4aXgZHrRw52Fk/Hr5dH7a5OVLaF2dilyzBXgG5rFNJC6QoJtAMGDUKeW5zjPKZy/0t2KtGw5H758mUDzotjIcG1Q9l+fBkyrRE08EdWeXVwlODC9K5G76kve3h++Wk08nDRAfxbZx9Ecnn0r7ELAwed4u+GPLiUeupw02l463lyd4TrA924Gk9Zz1LMUeBEfDmoaVa//CF7xEeRP5Bf2GyMFa/oV22KCsBBA/2WZON19HB/KBZwCpfNtwUw+agAjMAvUewUsvo/IMCNtChrRNrir7wYs9YxvVuNZPnjuFRTu5R0omCJp6Vp+jPfQAY2U0MAxseSz6ZpGWKSu1W71Oxjan2IE8GHsZOYY/2CKgLRf6q1PACQcbF5PTwhcC6ZWrLDE6saPhRPxEEim2hf0Ec+5377tc11nQfeZyPni+H5stOE/98VnePzoBl97hXA/vLB7S8aBnTK+wuZ3sV/euS7lOtwjs4zsCLx7BqTIIV/YnckMvItPlY+AZ2zCyhAfqqA/PA2wD2ygYLc/QyZFrc314tvpt5oqt+xIc9By3ZzpAfDo+ShD2Y4coJTe2VTo/+7S8/u2r5Q//8odl/9nzToWwUvLkJIl4dMlUqeMPH5e93cfLf/77n1LuX5ftxAp3CfTlDLcd0Upscz+yElp/+Vmck4Qi7ZNvyT29l6B51dOzxzNnD22qm+s+Yb8+KOp6lAhBqkgSRghurq3XHf7vfJ38Rmhl5l5aYTxCFNcI41qPj/sIt9bjWRT2W68Uwf31/V7vc5sDDG19eM3A9/k8Aw/3BHCuESCbtHGcAgVB2GocwSYTpqTa+BqUpD6/3Xd8hTtWiRESDOnutXItlI7ztI2FuQIJwPQM3YthjEEy0VVQZpYzI2++SkSnSuUyJWNhGPYHhh0FaTlv3dPdbIO5g+X5/l4U6yrG+yLPyyRklhwoRzbZz+fry+5WL6MzRj6rBmXsgTV0GPwCBvyivJxHA7QNvoIcq7UEOegp3IhaV3mBCNIanNBtlGmyoE7qJYAROk7FJNHSFO4gixAKQkP80MfE8MejZOVV6IDH+Wu2GZp4DYz7DEi79HOf49SWz3UyWlIKLz2ChsGJbbPwAK7nwgvSzcGqPEbh7+e7np+9x3vLwcsXyzevvlt++N33y7MEHteh2/Xn0xioGOwYr+MP75a//e2vy0/v3i5HUVLDYAxVmXUbGRZQp80Zeo1shWayIAG1bR6snkO34+PT5ePRWeoe58t5W615Huf7c3hElmSaQTU8kP2i7/AE3pywMyOFjw34tBseEkNSSeY5aIwl8YYqGWdDfZ1wG9p5rVUo0uCOQRU0zS7r25HdwLWzm6BlOzwKnjHGgp2zGA+vbskDDUT1xBhSaSYeuLSpPFnonD76FtiqK4Gv5zwjw+UYGHFOiiCtgXcD+RzaUw+48FrAWQRDbvys0wntBbB6ES/Cf1pftEP3lUbV+dTrQzYEQ2vvi+zc5pzgTrU5xm7QodKVzYhQz0Ts8DVn5cwlq2NNcYGAtvQCoKuPdgVFQSg6ER0zaTD3tdkXRNN1DjMyGfIEJkM5qT+8hiM96jY0ocuZ+Xjh6qqj9KN2IPfB4Bn87ihFaG6vJkHY4ziU53GG2+GthTnPEuzvJQFpDwbHmKbo6gTAaGovu+ELOyXA4jxo3EWczptPR8vHU4suzjs0LBg5T+Bj4nsXIoUOnr0NjSawAz8R3NjOtIPOaFU+pdHadvjnuyEu+oP/c4992fBDnQmM0L3Jd+psAJPbdr7Xwyy5HPvyi+0KKVu+CSEaBUb2hGUURHfritSRO5UbNOzrivBg08ZNaFeHTWdiSyYIi74FdIiQC3JFLtgfAY36PMv2oYW2HcUmMIKfbyTfeJDi0RujEsGTnKW8+lIkZ4lm5LZwps7Axg/ioTaCUfWPbLZHLff16DRpCtyCai2vQXcXVqQNwVFihQZikmxy2ykv7PyqI2nT83rTwcBPsdBd5JF7VnzzO3q+9vYSnO3EVySB9LHjPf9qFeV2ZFEi+njncRKS2KFdvbKBK3gbCQFz6ZALeIjWjrWzo3qTa6UPwxj60Tt0pEDOpTC61idM8IXPcG9QT6nCS+8gtuCP7dzeDk55/vz0NIHZuaKxO9fLYWy9TpTvvVrv2+/Km5/evVl++umn0Dg8DX3OP31a7pKg/PAP/7j86U//sbz+/ofgZjqLJkPYnOmUDoub2wT/grDcksRc8smn8SFJHEnO850H3bjca+ke7cT27D7ehgmUvh4MUs8hyCgIfH8VZW4YvBo7v33qHObJ3p8jdfX7PLs+I6NWXtm1XtedfcqYaIzvNUabNtfj12XRO18iRKWIH71ewxDJ8rzyDl2z7VaNAEbKqmCCsNYdYup1aFCxUUTC7Ji2nMdAEsqdCNzl5/MIY7LQCKrJi09sMZCCXiatK9N7IjtkFeNxk0yzcxVCkxoDRiZniv7AUFng0pxAoYFRSLB1T0/ITBQ0Ls853UVD572W40wZeJkCw3RxaRf5BBRhPKPA0FV4GaGSO+2n7vIgPFnp6HC93c8RpOn+VYJyjCFFZ4FfeybxJPRlQCg/owwGRpUhQzs8qwHqZ2jplU17+0+r2AEmMA394eW5lNRIlDTOI+10f5qUNCEbfmuPWholWWW3/YcCVH/opZSpKvNox7u+GIkE3qG/3jdzpQwnWUJsD6wXLw46AVv7gjDzrW6iLEcf3i7v3r9tb4C9qmTeiFH5uJHdGBJLi8ELXQwbo5VJ6gJAwfXNjWD/pivmBAqVnbRjY8lYv7Rl+DbGP7DhZ24HdXI2ZQWwcJmeJCt2x7kIAMmYyZ4dziM0eJPPo8iGye3dOyy8tCu5d0/aCNbO1XpODMeC10ahz548jWHdXm7S1mlk1hCZYOUmsmtV0M8J1Bluu2PbAFPPBN3FX3Nmyq/Agv/kQHLDgLvG2HOkghAAkqExwKNjHc7OuQFWcZMI4S1KThCiHIM+8jby5LtVnGgkk+fUGWxOZMowiKPL+NAhlOp16s1vhGJY2QdAkVv0qz4x/CnDGaC/NrwWCGxk1f5reqRrDwAZeDqE2d/Dk+u76F2AEXSalE6XlRXsdTEBQmzacG6OnjLobUK//b2stiNYAoXyI/Qh4wLkvlMz19kggTUna1fvHfcD/3bkyUa/O/kuoaJD5ESPvRWwgnPBGlKrSw/C8elZnOhO4Nhajs/Ol/eXl8tZ2pTIHccBCWasoNUTBnzOi6O7TrtsafmDZqm3SS+72/MEGObTBOQ6U/RFP7zVdvmQZyvXKWsukkYmgRvXWgcN17TZ7oecVptueoReaTRae8rxKkDlaRWl3fwesRq76flwdJkNikcGaq/IdXAGX4Ow1Ml+O9TV4DPwltc5V8Z7N/WFoOFu6oj+4jk8cw2YnvUHd4mI4a55s0Su5r6gqjCnPE3xPlhygx/w9ty6MIYcKGdeGZoxfw62yDPoiv4C2/rl1hXcFGpZvehjN1ZcXb5L8KpusogeNgbWk8QOd25i+NFeu/zNYg/20JSZCdx8TMZ/koTOhuYHzw6SnN5bdp88XL558bL8NKUHfRz8yCRP4ofY0Mjp12Q/RKFzvZ8LgtjVh5SOQUYtcC2/g11A7KfzdHtzgjcL/vDGggMLrD68e9dRFHLDnh0dfmiT8PNOYwsO3h8eLu/evl0uk4RIuPj2mySKtq743Q+/X/7tj39M0Pb71OltQOQATGzrbnCIPY3QdfPhwGV88CYAnSd5uIov2QrPqH73UGsQtrsdOxUmbD4Ogu8YIQqBep2wELARVgJI8RxVqvxOm/2OyMpNfWktJ8+uB8M2hvyX4Gg9Bg7EzfUNs5RZ4fNZn2n9/fRHCC+o2ChMylS50/wKp4MQidZF7xgyS1hnw0hBWIfriucEYuuxtt3IPA0SSsJ3dfN5efZ0v3h31/MYSYGIvXk6PhyjAQ3DVMCwWs9kSkoqz2g2mfq8hR8BZRkrRe4lMDNviKNuhpDyjA2to+wOitvhwxgTDkr3qUDi9tYw5NAGw0Xp+T/lp3aTSJuBbWgrK+pcgNTF6JTnDGl+MwT4odcD78CCBbKm1pF7sk8Khu7o6Vhp5uN6Xx9jKCY4qqeb4ZZnZCsVpi4GErwct4nd4OkQZ9uG9yiL+TgplucCq/rIY+BoVpffD+JQnj5/uRxE+U1Cp+D7srTgWacdI9LFJqWdoekY3yuraE6TaV8uHz+877AOGRB8UGZDEIyCAKxZb2SlATaZCz+1X6Oe31fJUm3cSwaV/bpqNnIRalVWBS2hDu6XTz2FDKmx9CGLcDGE2cUjgcPcN0Vlv/TN5F1Bxr6hhZyX8N4qygZgAUtvwNMY073gfS/w7+a8GwP5IAHYq2++WZ7vP28Px/uLs+Xt2aflJAbLAgvzrRh9++OYQH4WmlgAUKeUevCbP8S3mziVOuHAhY7lP/mBS+43CKm9iPHeBEPlJdrhwfo7NBEE5UJqomtokG/OxMO9tjnflUe7Bm45ZPsMvaNyGAA6P6wyO7Iu+CZfgjP8o1XVidTB+VuyDx50L42do9Oe02NpE1IyIFFt4EeWgp+Aj1zNvBY6JFAeR0NqldNbPPPoTPpO6EX2wh+vOIGx3gyB2Mfjozr7rtoLzNoU3NK1vmGCY3I993eS1DQQCy0EV11dGTp7BZbXXgnKOEWBI8epp9Wcnt3Aa6d+PaMCND3JrOSXEPovP/64/O/R6XIm0MofJyYJwm9zA+kEu6MH7QYxU6YBA7bnV31GeTJ6XVrr/cuzgga8hp+6G+imbPU7bNCjav5ivoZWoQvWkOtUVz+TaLC2wg3PBz/z9wp9rrPvrlcGQwd0ub2XtvJsash1+OodTEL7s6kn4Mh3Ou4ZVeeseGUyuOrNqC8InE2mSu+RT21CtXYIDfLHXpGRBqT57iCLlcng1OA0D4Uby/34nNrb2K0mj2gh0fRc2hK8FpbSMfCnST3S7ZnNffCngsgmewBH10cfBZHkqsPYwdc1OPV66iM/+Ein8YFPM4JxK8lPW9U5GgLHymJ+B2f2zWF+MToGgMq+ByQG5pp6t6XP9s69+NuHy3ffvmrirb1Vr9mCLjgLPNvsWGConlmAku8d/mz9qbQ0iD6FrmjeTw42gH6jB/pO3QoHVvKYaxJ3QfyD2EUraP/6P39eTj5+rKzUVyfxxH8rm+3YcJv6LEQ6S/LRObi314VPcmvrCr7gILbzn/75D8u3v3ndldN889Xll8CVcsHbLghsdumPb8FTp6shf/Tr4oHAcnMXfdjZ2Y6PHaWhPFCrMPbwi7HCxFW4h5E+kK6gQj7KjREie0LFeVcoAsAQLB9lc4/T5mRGKKctMKz1ff3uqZb9pa31u8P9Po3g2ibqm3vOrSec08bg6HN/2d/3+gFCOdtlMLgORtlkSUpHYCeQmeeKZ2DRWOEIIe1VZNM/uAWqGgMK6VnGVqa4do12knPaDpXyrKBHz0l+hbHt7rbTPiGmLBVy7SZQyNe7BG5aZs45xu6ML0KBa2AlnNpvlp2z5epwy8XhCf0oH8Aa4xalK5nyU2BUhUQDF2O4/HkOr7XH1c2tMU7wERj6q8zkZruLy9txYOtB0fr2gjw4WZRgZGC3SpSBUCe80bmZrBbTBhRxlcOHRLPKlKW4o8ypxh94UgkYBWFV4PDx8f7B8iJBmPklZINDMsldoCqYQQcOpkNp4b3J+bPEWy/NRY0Sg2qorKtX0w4YKY+20JRjGb2xM/MEwnAVYIKeIYEP44uZ5k44d5FH7qDVqhPow/gx2+TUkLReIEeDYTTLc+Cir3DYjsF6+fxZh6pxN2pYh6vVmwROWzEuT+4/Wl7EUJi/ZKHCrmXYT/eiB0/T1r3l4+np8rf375eTz5fdEd+cCHS5ToJydnbRIOwqRqOvqhJ80cm2RiboGd0AtaBQj8fQoDCHDPmKwXkCb+E2MlORRJ3g74B/i4YXaNohPrjmo3yPFPCdw6Jjq7OYWyNLbTt1khcKqYya1SN4ajDXZ+IIN/d+TiWea5k8Rv7zr0ZfICZJkzlPgJEbdFld+Y5PDdhyTS+yHnkJTQPvyErnDaZSQRd8yVFXTQYPTtR3m1QLcARnnxIMc9RoAVeOzVFHmfYaeAi+fE9dgk946rH7eo0ty3c760sMJR9diBHZsJefwMzu/7vRl/YUJkC7CtxHVxfLf/35v5e/vD1KUEj+k1QELvrWoLf6ie8TjEWFqyN6+CWQ4BNg0WNwNjHGl9AG0WuLQwuBvgUfM6xNrpO05jn36HeTHtQKEQTBXRiiptCDKOg9rg3INTwo7/C7FlCZ6FbKKNzENff6Un7DwoVtK7Y/CbiykYEGyIKR2FyBxQyTkjt2PMEy/FM9mexQKblJmyPHuZEy7dXNdUcDKnIF7twGH/z1PDmSWydICK5bD1NHYDNtIM/yV3pVSmX+hv70gfyv6sDe+YNkz7UUQRObIzcIRBz3Uyf5VE4oXcOQE3vsenWuuhkcfG8T+DJ9NyFpk3sLIMK9Dfwj721D+YSR/EfnqpWvkYXwtdtjRO7s67dsCa6nN1uwT9/qkwKjKSnmm7X3LHaJDvW1gLFNFoJYmWnOLF6NbYAT2z84rnw2969zU/O9+sgGhYbIJVZtogzZXOAHPh5+WD4dH4eX0bvYSFNbLk7PlpPYQYlFF/WEflaLz3ZWfLsNb7eXF7G1bT8ycnCQJP+l/R2fRfd2ly+LRCM8DXP3dgShj4NrksU0fRc+394mUEu9V2SnvIzcRTbvbe/u3LXH6NeHRv7fESZHSIYBHMYEYhN8DeMbxLUowxKh90s1adQ1stlnApHqG1nnIKQOMKjHfY5JW76vDHdUYDa/f/3d2fPh09drzUADU1prWfUpM8M3IOUAJxAjmKHSKFiFdLIGjnMNKKpMqZrj9dxW6KA7Uf1lVmgiU1Zz6ZQ2GSnOte+Qynnn4UxGN0RFC62oYJz8FmhBQHyiEpMaKWeq/9plXaXPn54H7brpCn5SfpjjCcEzvFaa5FOFy7H+/gWXyMEGP8oKVnUpv+LhO6XnUE2097sBWKosfnkCzU0yX3vCZFprW+rHC70V0/METvjAg1yET2l74MjvNFw8N7CISBhkk6w5rQYqZMezdZwpU0O+McT5oEEeSG2cS2gebLbwMhVqxrw5CxgETXqXTEDlTbTpZdOcDVi0xRDZKDQYpJY0lvoFo3p1UqRl9FihPWcEHrhN8A6BfM+nOtOQR0lA50h7sUZtb5XRta5Oag2e6wT26lTKV2vCg5+7onlW5n7z4qBZGjkx/NR2U+ddDP6joLL3IAYtQYFeE5Nx43WXm0eRz8Bxmsz3zeHhcnZxGcJbTXm+nCYAPcvny8X18uVzgi/DpqmS4+U4mMPyM3hOjxJ+jVHUwwgXn1wqTdkMeFmx5nr+K97tQeyRZ3Np8CdP6IMKc6xyqD2HOpRp7wYYwgsGfJVb9xnefKsNAJdApvWk/NzJ73xk0erAzpmvtvK0X/O878Ex1xCWbZhkYOS2fM7HNb3WykcQGvDXJuJ7gzDEUCHYNRn602O0yZ//6Y+gxIrd4ptnC0vqFNSDf3rW4kxLz8hz2tajQunv6d3Nc3o43BeMmfelQfN1TKCmD+YA6hHVQ7ofx+Jlznb8PotOfLw6X346Plw+nkn2yP/YNW3L3k00lnAH0OpBTtUh+HSKQdDUs9zFS4FTECN4RG1lFWjgNdSPPsamRC/0EpOv2tfcZ4sb9CDapq3qf66Vj6GxW93aJL8jTg0kzRkUdJU3N3RwY5/yUTc75pq9HgVE+Nr3VQYeut5EOYS9Sb21L2mwK1NTP+1tr1DpMvJY2UCbJOwhQQoN/ZtEbMQbDmN3Q9PYZXJhgQWZTGvBNThtaMyfWmCmJ1qgbWpEipUGesFSaLkdIrSeJqopYBTGavauFAycAtkeaecLkUwteq4kCU0wgne35SkfAiPc6w+DZQDvMHXO5p2RT3h2lCI0DNp53rXRNXCscYFD75VFQGQgxfPcVtttx0DqNxLUfcUCcyf9p61nSQy9CshipG7EHFkVhHUBQHR7/EgqS3u1zwECzK6v/gb9Vr9DDwR663W+qhPhyRT9Ij95nnVI9J/zspycfFrevf8Yf57AsTTh/0PL2Monj7fTviB2pusYFWrbCbYsvLsNbR8ffJcg8uny4O7+srO13aSXXKJXnsz5wXIRoT4PXKYiGR69vXe3/B/n4QYOVAkgpwAAAABJRU5ErkJggg=="/>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78314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smtClean="0"/>
              <a:t>Gekozen trainingsmethode</a:t>
            </a:r>
          </a:p>
        </p:txBody>
      </p:sp>
      <p:sp>
        <p:nvSpPr>
          <p:cNvPr id="3" name="Tijdelijke aanduiding voor inhoud 2"/>
          <p:cNvSpPr>
            <a:spLocks noGrp="1"/>
          </p:cNvSpPr>
          <p:nvPr>
            <p:ph idx="1"/>
          </p:nvPr>
        </p:nvSpPr>
        <p:spPr>
          <a:xfrm>
            <a:off x="438051" y="1124744"/>
            <a:ext cx="8229600" cy="5472608"/>
          </a:xfrm>
        </p:spPr>
        <p:txBody>
          <a:bodyPr>
            <a:normAutofit fontScale="92500" lnSpcReduction="20000"/>
          </a:bodyPr>
          <a:lstStyle/>
          <a:p>
            <a:pPr marL="514350" indent="-514350">
              <a:buFont typeface="+mj-lt"/>
              <a:buAutoNum type="arabicPeriod"/>
            </a:pPr>
            <a:r>
              <a:rPr lang="nl-NL" sz="2200" b="1" dirty="0" err="1" smtClean="0"/>
              <a:t>Positive</a:t>
            </a:r>
            <a:r>
              <a:rPr lang="nl-NL" sz="2200" b="1" dirty="0" smtClean="0"/>
              <a:t> </a:t>
            </a:r>
            <a:r>
              <a:rPr lang="nl-NL" sz="2200" b="1" dirty="0" err="1" smtClean="0"/>
              <a:t>reinforcement</a:t>
            </a:r>
            <a:r>
              <a:rPr lang="nl-NL" sz="2200" dirty="0" smtClean="0"/>
              <a:t>: Een rat krijgt voedsel als ze op een hendeltje drukt</a:t>
            </a:r>
            <a:endParaRPr lang="nl-NL" sz="2200" dirty="0"/>
          </a:p>
          <a:p>
            <a:pPr marL="514350" indent="-514350" eaLnBrk="1" hangingPunct="1">
              <a:buAutoNum type="arabicPeriod"/>
            </a:pPr>
            <a:r>
              <a:rPr lang="nl-NL" sz="2200" b="1" dirty="0" err="1" smtClean="0"/>
              <a:t>Positive</a:t>
            </a:r>
            <a:r>
              <a:rPr lang="nl-NL" sz="2200" b="1" dirty="0" smtClean="0"/>
              <a:t> </a:t>
            </a:r>
            <a:r>
              <a:rPr lang="nl-NL" sz="2200" b="1" dirty="0" err="1" smtClean="0"/>
              <a:t>punishment</a:t>
            </a:r>
            <a:r>
              <a:rPr lang="nl-NL" sz="2200" b="1" dirty="0" smtClean="0"/>
              <a:t>: </a:t>
            </a:r>
            <a:r>
              <a:rPr lang="nl-NL" sz="2200" dirty="0" smtClean="0"/>
              <a:t>Straf geven bv een tip op de neus</a:t>
            </a:r>
          </a:p>
          <a:p>
            <a:pPr marL="514350" indent="-514350">
              <a:buAutoNum type="arabicPeriod"/>
            </a:pPr>
            <a:r>
              <a:rPr lang="nl-NL" sz="2200" b="1" dirty="0" err="1" smtClean="0"/>
              <a:t>Negative</a:t>
            </a:r>
            <a:r>
              <a:rPr lang="nl-NL" sz="2200" b="1" dirty="0" smtClean="0"/>
              <a:t> </a:t>
            </a:r>
            <a:r>
              <a:rPr lang="nl-NL" sz="2200" b="1" dirty="0" err="1" smtClean="0"/>
              <a:t>reinforcement</a:t>
            </a:r>
            <a:r>
              <a:rPr lang="nl-NL" sz="2200" b="1" dirty="0" smtClean="0"/>
              <a:t>: </a:t>
            </a:r>
            <a:r>
              <a:rPr lang="nl-NL" sz="2200" dirty="0" smtClean="0"/>
              <a:t>Als een rat een elektrische schok krijgt, telkens dat een lamp brandt, kan ze leren daaraan te ontsnappen door snel op een hendeltje te drukken. Het drukken op het hendeltje wordt in dit geval negatief bekrachtigd door het uitblijven van de schok.</a:t>
            </a:r>
          </a:p>
          <a:p>
            <a:pPr marL="514350" indent="-514350">
              <a:buFont typeface="Arial" pitchFamily="34" charset="0"/>
              <a:buAutoNum type="arabicPeriod"/>
            </a:pPr>
            <a:r>
              <a:rPr lang="nl-NL" sz="2200" b="1" dirty="0" err="1" smtClean="0"/>
              <a:t>Negative</a:t>
            </a:r>
            <a:r>
              <a:rPr lang="nl-NL" sz="2200" b="1" dirty="0" smtClean="0"/>
              <a:t> </a:t>
            </a:r>
            <a:r>
              <a:rPr lang="nl-NL" sz="2200" b="1" dirty="0" err="1" smtClean="0"/>
              <a:t>punishment</a:t>
            </a:r>
            <a:r>
              <a:rPr lang="nl-NL" sz="2200" b="1" dirty="0" smtClean="0"/>
              <a:t>: </a:t>
            </a:r>
            <a:r>
              <a:rPr lang="nl-NL" sz="2200" dirty="0" smtClean="0"/>
              <a:t>Hond blaft bij het klaarmaken van eten; er wordt niet gegeten. Of, hond bedelt aan tafel waarna de familie opstaat weg loopt.</a:t>
            </a:r>
          </a:p>
          <a:p>
            <a:pPr marL="0" indent="0" eaLnBrk="1" hangingPunct="1">
              <a:buNone/>
            </a:pPr>
            <a:endParaRPr lang="nl-NL" sz="2600" dirty="0" smtClean="0"/>
          </a:p>
          <a:p>
            <a:pPr eaLnBrk="1" hangingPunct="1"/>
            <a:r>
              <a:rPr lang="nl-NL" sz="2600" dirty="0" smtClean="0"/>
              <a:t>Gebruik van een aversieve stimulus? Zo ja, welke?</a:t>
            </a:r>
          </a:p>
          <a:p>
            <a:pPr eaLnBrk="1" hangingPunct="1"/>
            <a:r>
              <a:rPr lang="nl-NL" sz="2600" dirty="0" smtClean="0"/>
              <a:t>Welke </a:t>
            </a:r>
            <a:r>
              <a:rPr lang="nl-NL" sz="2600" dirty="0" err="1" smtClean="0"/>
              <a:t>shaping</a:t>
            </a:r>
            <a:r>
              <a:rPr lang="nl-NL" sz="2600" dirty="0" smtClean="0"/>
              <a:t> techniek gebruik je?</a:t>
            </a:r>
          </a:p>
          <a:p>
            <a:pPr eaLnBrk="1" hangingPunct="1"/>
            <a:r>
              <a:rPr lang="nl-NL" sz="2600" dirty="0" smtClean="0"/>
              <a:t>Voor welk type contact kies je?</a:t>
            </a:r>
          </a:p>
          <a:p>
            <a:pPr marL="0" indent="0" eaLnBrk="1" hangingPunct="1">
              <a:buNone/>
            </a:pPr>
            <a:r>
              <a:rPr lang="nl-NL" sz="2600" dirty="0" smtClean="0"/>
              <a:t>WAAROM?</a:t>
            </a:r>
            <a:endParaRPr lang="nl-NL" sz="2600" dirty="0"/>
          </a:p>
          <a:p>
            <a:pPr marL="0" indent="0" eaLnBrk="1" hangingPunct="1">
              <a:buNone/>
            </a:pPr>
            <a:endParaRPr lang="nl-NL" sz="2600" dirty="0" smtClean="0"/>
          </a:p>
        </p:txBody>
      </p:sp>
    </p:spTree>
    <p:extLst>
      <p:ext uri="{BB962C8B-B14F-4D97-AF65-F5344CB8AC3E}">
        <p14:creationId xmlns:p14="http://schemas.microsoft.com/office/powerpoint/2010/main" val="6976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smtClean="0"/>
              <a:t>Vertrouwen winnen</a:t>
            </a:r>
          </a:p>
        </p:txBody>
      </p:sp>
      <p:sp>
        <p:nvSpPr>
          <p:cNvPr id="3" name="Tijdelijke aanduiding voor inhoud 2"/>
          <p:cNvSpPr>
            <a:spLocks noGrp="1"/>
          </p:cNvSpPr>
          <p:nvPr>
            <p:ph idx="1"/>
          </p:nvPr>
        </p:nvSpPr>
        <p:spPr>
          <a:xfrm>
            <a:off x="468313" y="1556792"/>
            <a:ext cx="8229600" cy="4525963"/>
          </a:xfrm>
        </p:spPr>
        <p:txBody>
          <a:bodyPr/>
          <a:lstStyle/>
          <a:p>
            <a:pPr marL="0" indent="0" eaLnBrk="1" hangingPunct="1">
              <a:buNone/>
            </a:pPr>
            <a:r>
              <a:rPr lang="nl-NL" sz="2600" dirty="0" smtClean="0"/>
              <a:t>Wat kun je doen om het vertrouwen van een dier te winnen?</a:t>
            </a:r>
          </a:p>
          <a:p>
            <a:pPr marL="0" indent="0" eaLnBrk="1" hangingPunct="1">
              <a:buNone/>
            </a:pPr>
            <a:r>
              <a:rPr lang="nl-NL" sz="2600" dirty="0">
                <a:hlinkClick r:id="rId3"/>
              </a:rPr>
              <a:t>J</a:t>
            </a:r>
            <a:r>
              <a:rPr lang="nl-NL" sz="2600" dirty="0" smtClean="0">
                <a:hlinkClick r:id="rId3"/>
              </a:rPr>
              <a:t>e kan het moeilijk vragen</a:t>
            </a:r>
            <a:endParaRPr lang="nl-NL" sz="2600" dirty="0" smtClean="0"/>
          </a:p>
          <a:p>
            <a:pPr marL="0" indent="0" eaLnBrk="1" hangingPunct="1">
              <a:buNone/>
            </a:pPr>
            <a:endParaRPr lang="nl-NL" sz="2600" dirty="0"/>
          </a:p>
          <a:p>
            <a:pPr eaLnBrk="1" hangingPunct="1"/>
            <a:r>
              <a:rPr lang="nl-NL" sz="2600" dirty="0" smtClean="0"/>
              <a:t>Laten zien dat je geen kwaad doet (bv op afstand blijven)</a:t>
            </a:r>
          </a:p>
          <a:p>
            <a:pPr eaLnBrk="1" hangingPunct="1"/>
            <a:r>
              <a:rPr lang="nl-NL" sz="2600" dirty="0" smtClean="0"/>
              <a:t>Voeren, spelen en/ of verzorgen</a:t>
            </a:r>
          </a:p>
          <a:p>
            <a:pPr eaLnBrk="1" hangingPunct="1"/>
            <a:r>
              <a:rPr lang="nl-NL" sz="2600" dirty="0" smtClean="0"/>
              <a:t>Welke voorkeuren heeft het dier (voedsel, slaapplaats, groepsgenoten)</a:t>
            </a:r>
          </a:p>
          <a:p>
            <a:pPr marL="0" indent="0" eaLnBrk="1" hangingPunct="1">
              <a:buNone/>
            </a:pPr>
            <a:endParaRPr lang="nl-NL" sz="2600" dirty="0" smtClean="0"/>
          </a:p>
        </p:txBody>
      </p:sp>
    </p:spTree>
    <p:extLst>
      <p:ext uri="{BB962C8B-B14F-4D97-AF65-F5344CB8AC3E}">
        <p14:creationId xmlns:p14="http://schemas.microsoft.com/office/powerpoint/2010/main" val="410941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smtClean="0"/>
              <a:t>Aanleren van de brug</a:t>
            </a:r>
          </a:p>
        </p:txBody>
      </p:sp>
      <p:sp>
        <p:nvSpPr>
          <p:cNvPr id="3" name="Tijdelijke aanduiding voor inhoud 2"/>
          <p:cNvSpPr>
            <a:spLocks noGrp="1"/>
          </p:cNvSpPr>
          <p:nvPr>
            <p:ph idx="1"/>
          </p:nvPr>
        </p:nvSpPr>
        <p:spPr>
          <a:xfrm>
            <a:off x="468313" y="1556792"/>
            <a:ext cx="8229600" cy="4525963"/>
          </a:xfrm>
        </p:spPr>
        <p:txBody>
          <a:bodyPr/>
          <a:lstStyle/>
          <a:p>
            <a:pPr eaLnBrk="1" hangingPunct="1"/>
            <a:r>
              <a:rPr lang="nl-NL" sz="2600" dirty="0" smtClean="0"/>
              <a:t>Welke primaire </a:t>
            </a:r>
            <a:r>
              <a:rPr lang="nl-NL" sz="2600" dirty="0" err="1" smtClean="0"/>
              <a:t>reinforcers</a:t>
            </a:r>
            <a:r>
              <a:rPr lang="nl-NL" sz="2600" dirty="0" smtClean="0"/>
              <a:t> heeft het dier?</a:t>
            </a:r>
          </a:p>
          <a:p>
            <a:pPr eaLnBrk="1" hangingPunct="1"/>
            <a:r>
              <a:rPr lang="nl-NL" sz="2600" dirty="0" smtClean="0"/>
              <a:t>Verandering van spijs doet eten!</a:t>
            </a:r>
          </a:p>
          <a:p>
            <a:pPr eaLnBrk="1" hangingPunct="1"/>
            <a:r>
              <a:rPr lang="nl-NL" sz="2600" dirty="0" smtClean="0"/>
              <a:t>Welk signaal als brug?</a:t>
            </a:r>
          </a:p>
          <a:p>
            <a:pPr eaLnBrk="1" hangingPunct="1"/>
            <a:r>
              <a:rPr lang="nl-NL" sz="2600" dirty="0" smtClean="0"/>
              <a:t>Gebruik je een brug? Zo ja: hoe leer je de brug aan?</a:t>
            </a:r>
          </a:p>
          <a:p>
            <a:pPr marL="0" indent="0" eaLnBrk="1" hangingPunct="1">
              <a:buNone/>
            </a:pPr>
            <a:r>
              <a:rPr lang="nl-NL" sz="2600" dirty="0" smtClean="0"/>
              <a:t>WAAROM?</a:t>
            </a:r>
          </a:p>
        </p:txBody>
      </p:sp>
    </p:spTree>
    <p:extLst>
      <p:ext uri="{BB962C8B-B14F-4D97-AF65-F5344CB8AC3E}">
        <p14:creationId xmlns:p14="http://schemas.microsoft.com/office/powerpoint/2010/main" val="301187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smtClean="0"/>
              <a:t>Welk gedrag wordt aangeleerd?</a:t>
            </a:r>
          </a:p>
        </p:txBody>
      </p:sp>
      <p:sp>
        <p:nvSpPr>
          <p:cNvPr id="3" name="Tijdelijke aanduiding voor inhoud 2"/>
          <p:cNvSpPr>
            <a:spLocks noGrp="1"/>
          </p:cNvSpPr>
          <p:nvPr>
            <p:ph idx="1"/>
          </p:nvPr>
        </p:nvSpPr>
        <p:spPr>
          <a:xfrm>
            <a:off x="451198" y="1556792"/>
            <a:ext cx="8229600" cy="4525963"/>
          </a:xfrm>
        </p:spPr>
        <p:txBody>
          <a:bodyPr/>
          <a:lstStyle/>
          <a:p>
            <a:pPr eaLnBrk="1" hangingPunct="1"/>
            <a:r>
              <a:rPr lang="nl-NL" sz="2600" dirty="0" smtClean="0"/>
              <a:t>Wat is het doel van de training?</a:t>
            </a:r>
          </a:p>
          <a:p>
            <a:pPr eaLnBrk="1" hangingPunct="1"/>
            <a:r>
              <a:rPr lang="nl-NL" sz="2600" dirty="0" smtClean="0"/>
              <a:t>Wat is het nut voor de organisatie, de verzorger en het dier?</a:t>
            </a:r>
          </a:p>
          <a:p>
            <a:pPr eaLnBrk="1" hangingPunct="1"/>
            <a:r>
              <a:rPr lang="nl-NL" sz="2600" dirty="0" smtClean="0"/>
              <a:t>Wanneer is er stimulus control?</a:t>
            </a:r>
          </a:p>
          <a:p>
            <a:pPr eaLnBrk="1" hangingPunct="1"/>
            <a:r>
              <a:rPr lang="nl-NL" sz="2600" dirty="0" smtClean="0"/>
              <a:t>Welke SD gebruik je?</a:t>
            </a:r>
          </a:p>
          <a:p>
            <a:pPr marL="0" indent="0" eaLnBrk="1" hangingPunct="1">
              <a:buNone/>
            </a:pPr>
            <a:r>
              <a:rPr lang="nl-NL" sz="2600" dirty="0" smtClean="0"/>
              <a:t>WAAROM?</a:t>
            </a:r>
          </a:p>
          <a:p>
            <a:pPr eaLnBrk="1" hangingPunct="1"/>
            <a:endParaRPr lang="nl-NL" sz="2600" dirty="0" smtClean="0"/>
          </a:p>
        </p:txBody>
      </p:sp>
    </p:spTree>
    <p:extLst>
      <p:ext uri="{BB962C8B-B14F-4D97-AF65-F5344CB8AC3E}">
        <p14:creationId xmlns:p14="http://schemas.microsoft.com/office/powerpoint/2010/main" val="168554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68313" y="476250"/>
            <a:ext cx="8229600" cy="792163"/>
          </a:xfrm>
        </p:spPr>
        <p:txBody>
          <a:bodyPr/>
          <a:lstStyle/>
          <a:p>
            <a:pPr eaLnBrk="1" hangingPunct="1"/>
            <a:r>
              <a:rPr lang="nl-NL" sz="3000" dirty="0" smtClean="0"/>
              <a:t>Welke stappen neem je?</a:t>
            </a:r>
          </a:p>
        </p:txBody>
      </p:sp>
      <p:sp>
        <p:nvSpPr>
          <p:cNvPr id="3" name="Tijdelijke aanduiding voor inhoud 2"/>
          <p:cNvSpPr>
            <a:spLocks noGrp="1"/>
          </p:cNvSpPr>
          <p:nvPr>
            <p:ph idx="1"/>
          </p:nvPr>
        </p:nvSpPr>
        <p:spPr>
          <a:xfrm>
            <a:off x="468313" y="1556792"/>
            <a:ext cx="8229600" cy="4525963"/>
          </a:xfrm>
        </p:spPr>
        <p:txBody>
          <a:bodyPr>
            <a:normAutofit fontScale="92500" lnSpcReduction="10000"/>
          </a:bodyPr>
          <a:lstStyle/>
          <a:p>
            <a:pPr eaLnBrk="1" hangingPunct="1"/>
            <a:r>
              <a:rPr lang="nl-NL" sz="2600" dirty="0" smtClean="0"/>
              <a:t>Maak je gebruik van een station?</a:t>
            </a:r>
          </a:p>
          <a:p>
            <a:pPr eaLnBrk="1" hangingPunct="1"/>
            <a:r>
              <a:rPr lang="nl-NL" sz="2600" dirty="0" smtClean="0"/>
              <a:t>Leer je het dier een </a:t>
            </a:r>
            <a:r>
              <a:rPr lang="nl-NL" sz="2600" dirty="0" err="1" smtClean="0"/>
              <a:t>recall</a:t>
            </a:r>
            <a:r>
              <a:rPr lang="nl-NL" sz="2600" dirty="0" smtClean="0"/>
              <a:t> aan?</a:t>
            </a:r>
          </a:p>
          <a:p>
            <a:pPr eaLnBrk="1" hangingPunct="1"/>
            <a:r>
              <a:rPr lang="nl-NL" sz="2600" dirty="0" smtClean="0"/>
              <a:t>Gebruik je een target?</a:t>
            </a:r>
          </a:p>
          <a:p>
            <a:pPr eaLnBrk="1" hangingPunct="1"/>
            <a:r>
              <a:rPr lang="nl-NL" sz="2600" dirty="0" smtClean="0"/>
              <a:t>Maak je gebruik van een delta en/ of een continue signaal?</a:t>
            </a:r>
          </a:p>
          <a:p>
            <a:pPr eaLnBrk="1" hangingPunct="1"/>
            <a:r>
              <a:rPr lang="nl-NL" sz="2600" dirty="0" smtClean="0"/>
              <a:t>Leer je een chain aan of leer je losse gedragingen aan?</a:t>
            </a:r>
          </a:p>
          <a:p>
            <a:pPr eaLnBrk="1" hangingPunct="1"/>
            <a:r>
              <a:rPr lang="nl-NL" sz="2600" dirty="0" smtClean="0"/>
              <a:t>Hoe ga je het gewenste gedrag opsplitsen, zodat er kleine stapjes ontstaan?</a:t>
            </a:r>
          </a:p>
          <a:p>
            <a:pPr eaLnBrk="1" hangingPunct="1"/>
            <a:r>
              <a:rPr lang="nl-NL" sz="2600" dirty="0" smtClean="0"/>
              <a:t>Wanneer is het goed? En wanneer niet?</a:t>
            </a:r>
          </a:p>
          <a:p>
            <a:pPr marL="0" indent="0" eaLnBrk="1" hangingPunct="1">
              <a:buNone/>
            </a:pPr>
            <a:r>
              <a:rPr lang="nl-NL" sz="2600" dirty="0" smtClean="0"/>
              <a:t>WAAROM?</a:t>
            </a:r>
          </a:p>
        </p:txBody>
      </p:sp>
    </p:spTree>
    <p:extLst>
      <p:ext uri="{BB962C8B-B14F-4D97-AF65-F5344CB8AC3E}">
        <p14:creationId xmlns:p14="http://schemas.microsoft.com/office/powerpoint/2010/main" val="380084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A73B064B2FBA49952EC936F86A9B7D" ma:contentTypeVersion="0" ma:contentTypeDescription="Een nieuw document maken." ma:contentTypeScope="" ma:versionID="95a19130da28fc03b537ea1e72e95be2">
  <xsd:schema xmlns:xsd="http://www.w3.org/2001/XMLSchema" xmlns:xs="http://www.w3.org/2001/XMLSchema" xmlns:p="http://schemas.microsoft.com/office/2006/metadata/properties" targetNamespace="http://schemas.microsoft.com/office/2006/metadata/properties" ma:root="true" ma:fieldsID="e10043ba7aa0efdf419cf5f0e002966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009E33-0194-4319-922A-D8F219F430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6366377-996B-46D5-BADD-631B2739B055}">
  <ds:schemaRefs>
    <ds:schemaRef ds:uri="http://schemas.microsoft.com/sharepoint/v3/contenttype/forms"/>
  </ds:schemaRefs>
</ds:datastoreItem>
</file>

<file path=customXml/itemProps3.xml><?xml version="1.0" encoding="utf-8"?>
<ds:datastoreItem xmlns:ds="http://schemas.openxmlformats.org/officeDocument/2006/customXml" ds:itemID="{7F6893E6-E58D-4BD4-ACEC-D578934CCBA6}">
  <ds:schemaRefs>
    <ds:schemaRef ds:uri="http://schemas.openxmlformats.org/package/2006/metadata/core-properties"/>
    <ds:schemaRef ds:uri="http://purl.org/dc/elements/1.1/"/>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Facet</Template>
  <TotalTime>65</TotalTime>
  <Words>917</Words>
  <Application>Microsoft Office PowerPoint</Application>
  <PresentationFormat>Diavoorstelling (4:3)</PresentationFormat>
  <Paragraphs>126</Paragraphs>
  <Slides>19</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Trebuchet MS</vt:lpstr>
      <vt:lpstr>Wingdings 3</vt:lpstr>
      <vt:lpstr>Facet</vt:lpstr>
      <vt:lpstr>Trainingsplan</vt:lpstr>
      <vt:lpstr>Trainingsplan </vt:lpstr>
      <vt:lpstr>Verzamelde informatie over het dier</vt:lpstr>
      <vt:lpstr>Kennis over je dier verzamelen</vt:lpstr>
      <vt:lpstr>Gekozen trainingsmethode</vt:lpstr>
      <vt:lpstr>Vertrouwen winnen</vt:lpstr>
      <vt:lpstr>Aanleren van de brug</vt:lpstr>
      <vt:lpstr>Welk gedrag wordt aangeleerd?</vt:lpstr>
      <vt:lpstr>Welke stappen neem je?</vt:lpstr>
      <vt:lpstr>Wanneer is het doel bereikt?</vt:lpstr>
      <vt:lpstr>Logboek bijhouden</vt:lpstr>
      <vt:lpstr>Trainen &amp; …</vt:lpstr>
      <vt:lpstr>Trainen &amp; het oplossen van problemen</vt:lpstr>
      <vt:lpstr>Trainen &amp; sociale dieren</vt:lpstr>
      <vt:lpstr>Trainen &amp; agressie</vt:lpstr>
      <vt:lpstr>Trainen &amp; agressie</vt:lpstr>
      <vt:lpstr>Trainen &amp; angst</vt:lpstr>
      <vt:lpstr>Trainen &amp; superstitious gedrag</vt:lpstr>
      <vt:lpstr>Trainen &amp; omgaan met foute reacties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Trainingsplan</dc:title>
  <dc:creator>Marianne</dc:creator>
  <cp:lastModifiedBy>Marianne de Jonge</cp:lastModifiedBy>
  <cp:revision>8</cp:revision>
  <dcterms:created xsi:type="dcterms:W3CDTF">2016-12-05T21:48:06Z</dcterms:created>
  <dcterms:modified xsi:type="dcterms:W3CDTF">2016-12-13T08:18:36Z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0x0101009EA73B064B2FBA49952EC936F86A9B7D</vt:lpwstr>
  </property>
  <property fmtid="{D5CDD505-2E9C-101B-9397-08002B2CF9AE}" pid="3" name="IsMyDocuments">
    <vt:bool>true</vt:bool>
  </property>
</Properties>
</file>